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EFE63-10D6-714C-829B-16ECCB730BAE}" v="112" dt="2022-03-19T14:58:22.2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08"/>
    <p:restoredTop sz="96327"/>
  </p:normalViewPr>
  <p:slideViewPr>
    <p:cSldViewPr snapToGrid="0" snapToObjects="1">
      <p:cViewPr varScale="1">
        <p:scale>
          <a:sx n="153" d="100"/>
          <a:sy n="153" d="100"/>
        </p:scale>
        <p:origin x="176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ren Mudivarthy (nmudivar)" userId="2fa67f91-d7e5-434b-987b-668b98c8dd65" providerId="ADAL" clId="{918EFE63-10D6-714C-829B-16ECCB730BAE}"/>
    <pc:docChg chg="undo custSel addSld delSld modSld sldOrd">
      <pc:chgData name="Naren Mudivarthy (nmudivar)" userId="2fa67f91-d7e5-434b-987b-668b98c8dd65" providerId="ADAL" clId="{918EFE63-10D6-714C-829B-16ECCB730BAE}" dt="2022-03-19T20:43:29.349" v="1319" actId="680"/>
      <pc:docMkLst>
        <pc:docMk/>
      </pc:docMkLst>
      <pc:sldChg chg="del">
        <pc:chgData name="Naren Mudivarthy (nmudivar)" userId="2fa67f91-d7e5-434b-987b-668b98c8dd65" providerId="ADAL" clId="{918EFE63-10D6-714C-829B-16ECCB730BAE}" dt="2022-03-15T00:23:37.793" v="219" actId="2696"/>
        <pc:sldMkLst>
          <pc:docMk/>
          <pc:sldMk cId="2293092846" sldId="256"/>
        </pc:sldMkLst>
      </pc:sldChg>
      <pc:sldChg chg="addSp modSp mod">
        <pc:chgData name="Naren Mudivarthy (nmudivar)" userId="2fa67f91-d7e5-434b-987b-668b98c8dd65" providerId="ADAL" clId="{918EFE63-10D6-714C-829B-16ECCB730BAE}" dt="2022-03-15T00:19:30.618" v="172" actId="20577"/>
        <pc:sldMkLst>
          <pc:docMk/>
          <pc:sldMk cId="2317490150" sldId="257"/>
        </pc:sldMkLst>
        <pc:spChg chg="mod">
          <ac:chgData name="Naren Mudivarthy (nmudivar)" userId="2fa67f91-d7e5-434b-987b-668b98c8dd65" providerId="ADAL" clId="{918EFE63-10D6-714C-829B-16ECCB730BAE}" dt="2022-03-15T00:18:14.998" v="158"/>
          <ac:spMkLst>
            <pc:docMk/>
            <pc:sldMk cId="2317490150" sldId="257"/>
            <ac:spMk id="11" creationId="{6497EDFD-5691-9E46-AAE1-614689C53F8D}"/>
          </ac:spMkLst>
        </pc:spChg>
        <pc:spChg chg="mod">
          <ac:chgData name="Naren Mudivarthy (nmudivar)" userId="2fa67f91-d7e5-434b-987b-668b98c8dd65" providerId="ADAL" clId="{918EFE63-10D6-714C-829B-16ECCB730BAE}" dt="2022-03-15T00:18:16.303" v="159" actId="20577"/>
          <ac:spMkLst>
            <pc:docMk/>
            <pc:sldMk cId="2317490150" sldId="257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5T00:18:18.559" v="160" actId="6549"/>
          <ac:spMkLst>
            <pc:docMk/>
            <pc:sldMk cId="2317490150" sldId="257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5T00:16:59.519" v="134" actId="20577"/>
          <ac:spMkLst>
            <pc:docMk/>
            <pc:sldMk cId="2317490150" sldId="257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5T00:16:53.607" v="132" actId="20577"/>
          <ac:spMkLst>
            <pc:docMk/>
            <pc:sldMk cId="2317490150" sldId="257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2T17:48:30.867" v="125"/>
          <ac:spMkLst>
            <pc:docMk/>
            <pc:sldMk cId="2317490150" sldId="257"/>
            <ac:spMk id="30" creationId="{B6473B89-5569-3C4F-875D-739D40C579B5}"/>
          </ac:spMkLst>
        </pc:spChg>
        <pc:spChg chg="mod">
          <ac:chgData name="Naren Mudivarthy (nmudivar)" userId="2fa67f91-d7e5-434b-987b-668b98c8dd65" providerId="ADAL" clId="{918EFE63-10D6-714C-829B-16ECCB730BAE}" dt="2022-03-12T17:48:30.867" v="125"/>
          <ac:spMkLst>
            <pc:docMk/>
            <pc:sldMk cId="2317490150" sldId="257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2T17:48:33.742" v="128" actId="20577"/>
          <ac:spMkLst>
            <pc:docMk/>
            <pc:sldMk cId="2317490150" sldId="257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5T00:17:44.031" v="145"/>
          <ac:spMkLst>
            <pc:docMk/>
            <pc:sldMk cId="2317490150" sldId="257"/>
            <ac:spMk id="34" creationId="{7FF66110-BAFA-E749-B159-AAE4AA4E4FA7}"/>
          </ac:spMkLst>
        </pc:spChg>
        <pc:spChg chg="mod">
          <ac:chgData name="Naren Mudivarthy (nmudivar)" userId="2fa67f91-d7e5-434b-987b-668b98c8dd65" providerId="ADAL" clId="{918EFE63-10D6-714C-829B-16ECCB730BAE}" dt="2022-03-15T00:17:51.380" v="149" actId="6549"/>
          <ac:spMkLst>
            <pc:docMk/>
            <pc:sldMk cId="2317490150" sldId="257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5T00:17:47.041" v="148" actId="20577"/>
          <ac:spMkLst>
            <pc:docMk/>
            <pc:sldMk cId="2317490150" sldId="257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5T00:19:24.610" v="168"/>
          <ac:spMkLst>
            <pc:docMk/>
            <pc:sldMk cId="2317490150" sldId="257"/>
            <ac:spMk id="38" creationId="{FB4AD3C9-B062-A546-ABC8-B9873CBF9524}"/>
          </ac:spMkLst>
        </pc:spChg>
        <pc:spChg chg="mod">
          <ac:chgData name="Naren Mudivarthy (nmudivar)" userId="2fa67f91-d7e5-434b-987b-668b98c8dd65" providerId="ADAL" clId="{918EFE63-10D6-714C-829B-16ECCB730BAE}" dt="2022-03-15T00:19:25.608" v="169" actId="20577"/>
          <ac:spMkLst>
            <pc:docMk/>
            <pc:sldMk cId="2317490150" sldId="257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5T00:19:30.618" v="172" actId="20577"/>
          <ac:spMkLst>
            <pc:docMk/>
            <pc:sldMk cId="2317490150" sldId="257"/>
            <ac:spMk id="40" creationId="{CD577E15-8C0F-254A-B657-24E0876ACD8F}"/>
          </ac:spMkLst>
        </pc:spChg>
        <pc:grpChg chg="mod">
          <ac:chgData name="Naren Mudivarthy (nmudivar)" userId="2fa67f91-d7e5-434b-987b-668b98c8dd65" providerId="ADAL" clId="{918EFE63-10D6-714C-829B-16ECCB730BAE}" dt="2022-03-15T00:18:14.998" v="158"/>
          <ac:grpSpMkLst>
            <pc:docMk/>
            <pc:sldMk cId="2317490150" sldId="257"/>
            <ac:grpSpMk id="24" creationId="{E06B7B26-CD55-0D41-AC46-3560746A9D45}"/>
          </ac:grpSpMkLst>
        </pc:grpChg>
        <pc:grpChg chg="mod">
          <ac:chgData name="Naren Mudivarthy (nmudivar)" userId="2fa67f91-d7e5-434b-987b-668b98c8dd65" providerId="ADAL" clId="{918EFE63-10D6-714C-829B-16ECCB730BAE}" dt="2022-03-12T17:48:30.867" v="125"/>
          <ac:grpSpMkLst>
            <pc:docMk/>
            <pc:sldMk cId="2317490150" sldId="257"/>
            <ac:grpSpMk id="29" creationId="{436E2DA9-09E8-5641-8389-57A0F2C9A37D}"/>
          </ac:grpSpMkLst>
        </pc:grpChg>
        <pc:grpChg chg="mod">
          <ac:chgData name="Naren Mudivarthy (nmudivar)" userId="2fa67f91-d7e5-434b-987b-668b98c8dd65" providerId="ADAL" clId="{918EFE63-10D6-714C-829B-16ECCB730BAE}" dt="2022-03-15T00:17:44.031" v="145"/>
          <ac:grpSpMkLst>
            <pc:docMk/>
            <pc:sldMk cId="2317490150" sldId="257"/>
            <ac:grpSpMk id="33" creationId="{1BE6A772-808F-7B4F-91D5-86A9FC99D7D9}"/>
          </ac:grpSpMkLst>
        </pc:grpChg>
        <pc:grpChg chg="mod">
          <ac:chgData name="Naren Mudivarthy (nmudivar)" userId="2fa67f91-d7e5-434b-987b-668b98c8dd65" providerId="ADAL" clId="{918EFE63-10D6-714C-829B-16ECCB730BAE}" dt="2022-03-15T00:19:24.610" v="168"/>
          <ac:grpSpMkLst>
            <pc:docMk/>
            <pc:sldMk cId="2317490150" sldId="257"/>
            <ac:grpSpMk id="37" creationId="{52E97A32-2B9D-3941-8E8D-F344906FCE7D}"/>
          </ac:grpSpMkLst>
        </pc:grpChg>
        <pc:picChg chg="add mod">
          <ac:chgData name="Naren Mudivarthy (nmudivar)" userId="2fa67f91-d7e5-434b-987b-668b98c8dd65" providerId="ADAL" clId="{918EFE63-10D6-714C-829B-16ECCB730BAE}" dt="2022-03-12T17:31:59.601" v="5" actId="1076"/>
          <ac:picMkLst>
            <pc:docMk/>
            <pc:sldMk cId="2317490150" sldId="257"/>
            <ac:picMk id="2" creationId="{E74589EE-9E79-FB45-96C6-10B1E7536182}"/>
          </ac:picMkLst>
        </pc:picChg>
        <pc:picChg chg="add mod">
          <ac:chgData name="Naren Mudivarthy (nmudivar)" userId="2fa67f91-d7e5-434b-987b-668b98c8dd65" providerId="ADAL" clId="{918EFE63-10D6-714C-829B-16ECCB730BAE}" dt="2022-03-12T17:33:27.268" v="10" actId="1076"/>
          <ac:picMkLst>
            <pc:docMk/>
            <pc:sldMk cId="2317490150" sldId="257"/>
            <ac:picMk id="3" creationId="{9B659608-3543-EC42-96E8-94A1EDC3F060}"/>
          </ac:picMkLst>
        </pc:picChg>
      </pc:sldChg>
      <pc:sldChg chg="addSp delSp modSp mod">
        <pc:chgData name="Naren Mudivarthy (nmudivar)" userId="2fa67f91-d7e5-434b-987b-668b98c8dd65" providerId="ADAL" clId="{918EFE63-10D6-714C-829B-16ECCB730BAE}" dt="2022-03-15T00:23:57.057" v="305" actId="1076"/>
        <pc:sldMkLst>
          <pc:docMk/>
          <pc:sldMk cId="1848715522" sldId="258"/>
        </pc:sldMkLst>
        <pc:spChg chg="mod">
          <ac:chgData name="Naren Mudivarthy (nmudivar)" userId="2fa67f91-d7e5-434b-987b-668b98c8dd65" providerId="ADAL" clId="{918EFE63-10D6-714C-829B-16ECCB730BAE}" dt="2022-03-15T00:20:06.582" v="179" actId="20577"/>
          <ac:spMkLst>
            <pc:docMk/>
            <pc:sldMk cId="1848715522" sldId="258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5T00:20:03.434" v="178" actId="20577"/>
          <ac:spMkLst>
            <pc:docMk/>
            <pc:sldMk cId="1848715522" sldId="258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5T00:20:32.417" v="188"/>
          <ac:spMkLst>
            <pc:docMk/>
            <pc:sldMk cId="1848715522" sldId="258"/>
            <ac:spMk id="26" creationId="{0F8B7E5F-6392-2E4C-8AE4-0A68F83B2E91}"/>
          </ac:spMkLst>
        </pc:spChg>
        <pc:spChg chg="mod">
          <ac:chgData name="Naren Mudivarthy (nmudivar)" userId="2fa67f91-d7e5-434b-987b-668b98c8dd65" providerId="ADAL" clId="{918EFE63-10D6-714C-829B-16ECCB730BAE}" dt="2022-03-15T00:20:37.542" v="190" actId="1076"/>
          <ac:spMkLst>
            <pc:docMk/>
            <pc:sldMk cId="1848715522" sldId="258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5T00:20:39.574" v="192" actId="6549"/>
          <ac:spMkLst>
            <pc:docMk/>
            <pc:sldMk cId="1848715522" sldId="258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5T00:22:09.818" v="201"/>
          <ac:spMkLst>
            <pc:docMk/>
            <pc:sldMk cId="1848715522" sldId="258"/>
            <ac:spMk id="30" creationId="{B6473B89-5569-3C4F-875D-739D40C579B5}"/>
          </ac:spMkLst>
        </pc:spChg>
        <pc:spChg chg="mod">
          <ac:chgData name="Naren Mudivarthy (nmudivar)" userId="2fa67f91-d7e5-434b-987b-668b98c8dd65" providerId="ADAL" clId="{918EFE63-10D6-714C-829B-16ECCB730BAE}" dt="2022-03-15T00:22:40.167" v="203" actId="20577"/>
          <ac:spMkLst>
            <pc:docMk/>
            <pc:sldMk cId="1848715522" sldId="258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5T00:22:09.818" v="201"/>
          <ac:spMkLst>
            <pc:docMk/>
            <pc:sldMk cId="1848715522" sldId="258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5T00:23:28.218" v="218" actId="1076"/>
          <ac:spMkLst>
            <pc:docMk/>
            <pc:sldMk cId="1848715522" sldId="258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5T00:21:35.958" v="200" actId="20577"/>
          <ac:spMkLst>
            <pc:docMk/>
            <pc:sldMk cId="1848715522" sldId="258"/>
            <ac:spMk id="36" creationId="{0AB1EE3B-5492-8E4B-8153-0980D602C9BB}"/>
          </ac:spMkLst>
        </pc:spChg>
        <pc:grpChg chg="add del">
          <ac:chgData name="Naren Mudivarthy (nmudivar)" userId="2fa67f91-d7e5-434b-987b-668b98c8dd65" providerId="ADAL" clId="{918EFE63-10D6-714C-829B-16ECCB730BAE}" dt="2022-03-12T17:44:01.001" v="64" actId="478"/>
          <ac:grpSpMkLst>
            <pc:docMk/>
            <pc:sldMk cId="1848715522" sldId="258"/>
            <ac:grpSpMk id="24" creationId="{E06B7B26-CD55-0D41-AC46-3560746A9D45}"/>
          </ac:grpSpMkLst>
        </pc:grpChg>
        <pc:grpChg chg="mod">
          <ac:chgData name="Naren Mudivarthy (nmudivar)" userId="2fa67f91-d7e5-434b-987b-668b98c8dd65" providerId="ADAL" clId="{918EFE63-10D6-714C-829B-16ECCB730BAE}" dt="2022-03-15T00:20:32.417" v="188"/>
          <ac:grpSpMkLst>
            <pc:docMk/>
            <pc:sldMk cId="1848715522" sldId="258"/>
            <ac:grpSpMk id="25" creationId="{ACE1061E-326E-4D4A-83ED-E4E401E47608}"/>
          </ac:grpSpMkLst>
        </pc:grpChg>
        <pc:grpChg chg="mod">
          <ac:chgData name="Naren Mudivarthy (nmudivar)" userId="2fa67f91-d7e5-434b-987b-668b98c8dd65" providerId="ADAL" clId="{918EFE63-10D6-714C-829B-16ECCB730BAE}" dt="2022-03-15T00:22:09.818" v="201"/>
          <ac:grpSpMkLst>
            <pc:docMk/>
            <pc:sldMk cId="1848715522" sldId="258"/>
            <ac:grpSpMk id="29" creationId="{436E2DA9-09E8-5641-8389-57A0F2C9A37D}"/>
          </ac:grpSpMkLst>
        </pc:grpChg>
        <pc:grpChg chg="mod">
          <ac:chgData name="Naren Mudivarthy (nmudivar)" userId="2fa67f91-d7e5-434b-987b-668b98c8dd65" providerId="ADAL" clId="{918EFE63-10D6-714C-829B-16ECCB730BAE}" dt="2022-03-15T00:23:57.057" v="305" actId="1076"/>
          <ac:grpSpMkLst>
            <pc:docMk/>
            <pc:sldMk cId="1848715522" sldId="258"/>
            <ac:grpSpMk id="33" creationId="{1BE6A772-808F-7B4F-91D5-86A9FC99D7D9}"/>
          </ac:grpSpMkLst>
        </pc:grpChg>
        <pc:grpChg chg="del">
          <ac:chgData name="Naren Mudivarthy (nmudivar)" userId="2fa67f91-d7e5-434b-987b-668b98c8dd65" providerId="ADAL" clId="{918EFE63-10D6-714C-829B-16ECCB730BAE}" dt="2022-03-12T17:44:02.930" v="65" actId="478"/>
          <ac:grpSpMkLst>
            <pc:docMk/>
            <pc:sldMk cId="1848715522" sldId="258"/>
            <ac:grpSpMk id="37" creationId="{52E97A32-2B9D-3941-8E8D-F344906FCE7D}"/>
          </ac:grpSpMkLst>
        </pc:grpChg>
        <pc:picChg chg="add mod modCrop">
          <ac:chgData name="Naren Mudivarthy (nmudivar)" userId="2fa67f91-d7e5-434b-987b-668b98c8dd65" providerId="ADAL" clId="{918EFE63-10D6-714C-829B-16ECCB730BAE}" dt="2022-03-12T17:34:58.049" v="34" actId="1037"/>
          <ac:picMkLst>
            <pc:docMk/>
            <pc:sldMk cId="1848715522" sldId="258"/>
            <ac:picMk id="2" creationId="{E289C73C-0C8B-874F-9CFF-8B5107048720}"/>
          </ac:picMkLst>
        </pc:picChg>
        <pc:picChg chg="add del mod">
          <ac:chgData name="Naren Mudivarthy (nmudivar)" userId="2fa67f91-d7e5-434b-987b-668b98c8dd65" providerId="ADAL" clId="{918EFE63-10D6-714C-829B-16ECCB730BAE}" dt="2022-03-12T17:36:05.957" v="37" actId="478"/>
          <ac:picMkLst>
            <pc:docMk/>
            <pc:sldMk cId="1848715522" sldId="258"/>
            <ac:picMk id="3" creationId="{FFF2F992-2C0A-2544-AC90-59B30CB14FF4}"/>
          </ac:picMkLst>
        </pc:picChg>
        <pc:picChg chg="add del mod">
          <ac:chgData name="Naren Mudivarthy (nmudivar)" userId="2fa67f91-d7e5-434b-987b-668b98c8dd65" providerId="ADAL" clId="{918EFE63-10D6-714C-829B-16ECCB730BAE}" dt="2022-03-12T17:37:40.625" v="40" actId="478"/>
          <ac:picMkLst>
            <pc:docMk/>
            <pc:sldMk cId="1848715522" sldId="258"/>
            <ac:picMk id="5" creationId="{A83F806E-08E0-174B-8952-BA12F34FACAA}"/>
          </ac:picMkLst>
        </pc:picChg>
        <pc:picChg chg="add mod">
          <ac:chgData name="Naren Mudivarthy (nmudivar)" userId="2fa67f91-d7e5-434b-987b-668b98c8dd65" providerId="ADAL" clId="{918EFE63-10D6-714C-829B-16ECCB730BAE}" dt="2022-03-12T17:39:30.440" v="42" actId="1076"/>
          <ac:picMkLst>
            <pc:docMk/>
            <pc:sldMk cId="1848715522" sldId="258"/>
            <ac:picMk id="6" creationId="{ABD19BB1-3C34-CC4C-BA59-E1346149A0AD}"/>
          </ac:picMkLst>
        </pc:picChg>
        <pc:picChg chg="add del mod">
          <ac:chgData name="Naren Mudivarthy (nmudivar)" userId="2fa67f91-d7e5-434b-987b-668b98c8dd65" providerId="ADAL" clId="{918EFE63-10D6-714C-829B-16ECCB730BAE}" dt="2022-03-12T17:40:40.768" v="45" actId="478"/>
          <ac:picMkLst>
            <pc:docMk/>
            <pc:sldMk cId="1848715522" sldId="258"/>
            <ac:picMk id="7" creationId="{ADB1E807-C442-6E42-AD9A-2C821CC41720}"/>
          </ac:picMkLst>
        </pc:picChg>
        <pc:picChg chg="add mod modCrop">
          <ac:chgData name="Naren Mudivarthy (nmudivar)" userId="2fa67f91-d7e5-434b-987b-668b98c8dd65" providerId="ADAL" clId="{918EFE63-10D6-714C-829B-16ECCB730BAE}" dt="2022-03-12T17:41:24.696" v="54" actId="732"/>
          <ac:picMkLst>
            <pc:docMk/>
            <pc:sldMk cId="1848715522" sldId="258"/>
            <ac:picMk id="8" creationId="{3C3046A7-3E63-8E4A-9F52-71BF25B6ED19}"/>
          </ac:picMkLst>
        </pc:picChg>
        <pc:picChg chg="add del">
          <ac:chgData name="Naren Mudivarthy (nmudivar)" userId="2fa67f91-d7e5-434b-987b-668b98c8dd65" providerId="ADAL" clId="{918EFE63-10D6-714C-829B-16ECCB730BAE}" dt="2022-03-12T17:41:58.971" v="56" actId="478"/>
          <ac:picMkLst>
            <pc:docMk/>
            <pc:sldMk cId="1848715522" sldId="258"/>
            <ac:picMk id="9" creationId="{687A973B-D778-F249-89C2-DA1F9A134861}"/>
          </ac:picMkLst>
        </pc:picChg>
        <pc:picChg chg="add mod modCrop">
          <ac:chgData name="Naren Mudivarthy (nmudivar)" userId="2fa67f91-d7e5-434b-987b-668b98c8dd65" providerId="ADAL" clId="{918EFE63-10D6-714C-829B-16ECCB730BAE}" dt="2022-03-15T00:23:57.057" v="305" actId="1076"/>
          <ac:picMkLst>
            <pc:docMk/>
            <pc:sldMk cId="1848715522" sldId="258"/>
            <ac:picMk id="10" creationId="{79706353-42E5-7941-B419-3F42B34E12D9}"/>
          </ac:picMkLst>
        </pc:picChg>
        <pc:picChg chg="del">
          <ac:chgData name="Naren Mudivarthy (nmudivar)" userId="2fa67f91-d7e5-434b-987b-668b98c8dd65" providerId="ADAL" clId="{918EFE63-10D6-714C-829B-16ECCB730BAE}" dt="2022-03-12T17:33:37.951" v="11" actId="478"/>
          <ac:picMkLst>
            <pc:docMk/>
            <pc:sldMk cId="1848715522" sldId="258"/>
            <ac:picMk id="16" creationId="{574E26DB-481D-6040-83F2-6614EE100FC8}"/>
          </ac:picMkLst>
        </pc:picChg>
      </pc:sldChg>
      <pc:sldChg chg="addSp delSp modSp mod">
        <pc:chgData name="Naren Mudivarthy (nmudivar)" userId="2fa67f91-d7e5-434b-987b-668b98c8dd65" providerId="ADAL" clId="{918EFE63-10D6-714C-829B-16ECCB730BAE}" dt="2022-03-19T00:38:11.658" v="415" actId="20577"/>
        <pc:sldMkLst>
          <pc:docMk/>
          <pc:sldMk cId="2329036393" sldId="259"/>
        </pc:sldMkLst>
        <pc:spChg chg="mod">
          <ac:chgData name="Naren Mudivarthy (nmudivar)" userId="2fa67f91-d7e5-434b-987b-668b98c8dd65" providerId="ADAL" clId="{918EFE63-10D6-714C-829B-16ECCB730BAE}" dt="2022-03-18T23:28:04.504" v="338" actId="20577"/>
          <ac:spMkLst>
            <pc:docMk/>
            <pc:sldMk cId="2329036393" sldId="259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8T23:28:54.739" v="347" actId="1076"/>
          <ac:spMkLst>
            <pc:docMk/>
            <pc:sldMk cId="2329036393" sldId="259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8T23:31:12.701" v="398" actId="1076"/>
          <ac:spMkLst>
            <pc:docMk/>
            <pc:sldMk cId="2329036393" sldId="259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8T23:30:17.155" v="379" actId="20577"/>
          <ac:spMkLst>
            <pc:docMk/>
            <pc:sldMk cId="2329036393" sldId="259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8T23:29:18.077" v="356" actId="20577"/>
          <ac:spMkLst>
            <pc:docMk/>
            <pc:sldMk cId="2329036393" sldId="259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8T23:28:59.720" v="349" actId="20577"/>
          <ac:spMkLst>
            <pc:docMk/>
            <pc:sldMk cId="2329036393" sldId="259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8T23:29:37.589" v="366" actId="20577"/>
          <ac:spMkLst>
            <pc:docMk/>
            <pc:sldMk cId="2329036393" sldId="259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8T23:29:25.666" v="362" actId="20577"/>
          <ac:spMkLst>
            <pc:docMk/>
            <pc:sldMk cId="2329036393" sldId="259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8T23:30:10.269" v="377" actId="1076"/>
          <ac:spMkLst>
            <pc:docMk/>
            <pc:sldMk cId="2329036393" sldId="259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8T23:29:53.124" v="370" actId="20577"/>
          <ac:spMkLst>
            <pc:docMk/>
            <pc:sldMk cId="2329036393" sldId="259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00:38:11.658" v="415" actId="20577"/>
          <ac:spMkLst>
            <pc:docMk/>
            <pc:sldMk cId="2329036393" sldId="259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00:31:52.515" v="402" actId="20577"/>
          <ac:spMkLst>
            <pc:docMk/>
            <pc:sldMk cId="2329036393" sldId="259"/>
            <ac:spMk id="40" creationId="{CD577E15-8C0F-254A-B657-24E0876ACD8F}"/>
          </ac:spMkLst>
        </pc:spChg>
        <pc:grpChg chg="add del">
          <ac:chgData name="Naren Mudivarthy (nmudivar)" userId="2fa67f91-d7e5-434b-987b-668b98c8dd65" providerId="ADAL" clId="{918EFE63-10D6-714C-829B-16ECCB730BAE}" dt="2022-03-18T23:22:51.998" v="320" actId="478"/>
          <ac:grpSpMkLst>
            <pc:docMk/>
            <pc:sldMk cId="2329036393" sldId="259"/>
            <ac:grpSpMk id="24" creationId="{E06B7B26-CD55-0D41-AC46-3560746A9D45}"/>
          </ac:grpSpMkLst>
        </pc:grpChg>
        <pc:picChg chg="add del">
          <ac:chgData name="Naren Mudivarthy (nmudivar)" userId="2fa67f91-d7e5-434b-987b-668b98c8dd65" providerId="ADAL" clId="{918EFE63-10D6-714C-829B-16ECCB730BAE}" dt="2022-03-18T23:14:29.143" v="307" actId="478"/>
          <ac:picMkLst>
            <pc:docMk/>
            <pc:sldMk cId="2329036393" sldId="259"/>
            <ac:picMk id="2" creationId="{C7FFC2AE-DB2A-0F4E-8FE9-D9F477FC03D1}"/>
          </ac:picMkLst>
        </pc:picChg>
        <pc:picChg chg="add mod">
          <ac:chgData name="Naren Mudivarthy (nmudivar)" userId="2fa67f91-d7e5-434b-987b-668b98c8dd65" providerId="ADAL" clId="{918EFE63-10D6-714C-829B-16ECCB730BAE}" dt="2022-03-18T23:14:41.778" v="310" actId="1076"/>
          <ac:picMkLst>
            <pc:docMk/>
            <pc:sldMk cId="2329036393" sldId="259"/>
            <ac:picMk id="3" creationId="{871F1FBE-B675-C04E-9865-9EC6B4156518}"/>
          </ac:picMkLst>
        </pc:picChg>
        <pc:picChg chg="add mod">
          <ac:chgData name="Naren Mudivarthy (nmudivar)" userId="2fa67f91-d7e5-434b-987b-668b98c8dd65" providerId="ADAL" clId="{918EFE63-10D6-714C-829B-16ECCB730BAE}" dt="2022-03-18T23:15:04.377" v="312" actId="1076"/>
          <ac:picMkLst>
            <pc:docMk/>
            <pc:sldMk cId="2329036393" sldId="259"/>
            <ac:picMk id="5" creationId="{417AE1FD-6A4E-A44F-AF10-07FDD633EC5B}"/>
          </ac:picMkLst>
        </pc:picChg>
        <pc:picChg chg="add mod">
          <ac:chgData name="Naren Mudivarthy (nmudivar)" userId="2fa67f91-d7e5-434b-987b-668b98c8dd65" providerId="ADAL" clId="{918EFE63-10D6-714C-829B-16ECCB730BAE}" dt="2022-03-18T23:16:10.814" v="314" actId="1076"/>
          <ac:picMkLst>
            <pc:docMk/>
            <pc:sldMk cId="2329036393" sldId="259"/>
            <ac:picMk id="6" creationId="{878C8316-3743-C347-9EF7-24B4729E121F}"/>
          </ac:picMkLst>
        </pc:picChg>
        <pc:picChg chg="add mod modCrop">
          <ac:chgData name="Naren Mudivarthy (nmudivar)" userId="2fa67f91-d7e5-434b-987b-668b98c8dd65" providerId="ADAL" clId="{918EFE63-10D6-714C-829B-16ECCB730BAE}" dt="2022-03-18T23:21:07.715" v="318" actId="1076"/>
          <ac:picMkLst>
            <pc:docMk/>
            <pc:sldMk cId="2329036393" sldId="259"/>
            <ac:picMk id="7" creationId="{B2F65508-1FE1-3745-A7E6-1A854EACE8EB}"/>
          </ac:picMkLst>
        </pc:picChg>
        <pc:picChg chg="add del mod">
          <ac:chgData name="Naren Mudivarthy (nmudivar)" userId="2fa67f91-d7e5-434b-987b-668b98c8dd65" providerId="ADAL" clId="{918EFE63-10D6-714C-829B-16ECCB730BAE}" dt="2022-03-18T23:24:03.829" v="324" actId="478"/>
          <ac:picMkLst>
            <pc:docMk/>
            <pc:sldMk cId="2329036393" sldId="259"/>
            <ac:picMk id="8" creationId="{4A20FFED-5B7E-3C4C-9AD1-49ACA0902189}"/>
          </ac:picMkLst>
        </pc:picChg>
        <pc:picChg chg="add mod">
          <ac:chgData name="Naren Mudivarthy (nmudivar)" userId="2fa67f91-d7e5-434b-987b-668b98c8dd65" providerId="ADAL" clId="{918EFE63-10D6-714C-829B-16ECCB730BAE}" dt="2022-03-18T23:25:22.601" v="330" actId="1076"/>
          <ac:picMkLst>
            <pc:docMk/>
            <pc:sldMk cId="2329036393" sldId="259"/>
            <ac:picMk id="10" creationId="{4D29D006-D4F1-B848-A47E-5E0CCB378C8E}"/>
          </ac:picMkLst>
        </pc:picChg>
        <pc:picChg chg="add mod modCrop">
          <ac:chgData name="Naren Mudivarthy (nmudivar)" userId="2fa67f91-d7e5-434b-987b-668b98c8dd65" providerId="ADAL" clId="{918EFE63-10D6-714C-829B-16ECCB730BAE}" dt="2022-03-18T23:26:10.394" v="334" actId="1076"/>
          <ac:picMkLst>
            <pc:docMk/>
            <pc:sldMk cId="2329036393" sldId="259"/>
            <ac:picMk id="12" creationId="{2C226B28-2F77-3A4C-9DE1-51D0F70E79CC}"/>
          </ac:picMkLst>
        </pc:picChg>
        <pc:picChg chg="del">
          <ac:chgData name="Naren Mudivarthy (nmudivar)" userId="2fa67f91-d7e5-434b-987b-668b98c8dd65" providerId="ADAL" clId="{918EFE63-10D6-714C-829B-16ECCB730BAE}" dt="2022-03-18T23:14:36.456" v="309" actId="478"/>
          <ac:picMkLst>
            <pc:docMk/>
            <pc:sldMk cId="2329036393" sldId="259"/>
            <ac:picMk id="16" creationId="{574E26DB-481D-6040-83F2-6614EE100FC8}"/>
          </ac:picMkLst>
        </pc:picChg>
      </pc:sldChg>
      <pc:sldChg chg="addSp delSp modSp mod">
        <pc:chgData name="Naren Mudivarthy (nmudivar)" userId="2fa67f91-d7e5-434b-987b-668b98c8dd65" providerId="ADAL" clId="{918EFE63-10D6-714C-829B-16ECCB730BAE}" dt="2022-03-19T02:02:59.265" v="526" actId="478"/>
        <pc:sldMkLst>
          <pc:docMk/>
          <pc:sldMk cId="3479578519" sldId="260"/>
        </pc:sldMkLst>
        <pc:spChg chg="mod">
          <ac:chgData name="Naren Mudivarthy (nmudivar)" userId="2fa67f91-d7e5-434b-987b-668b98c8dd65" providerId="ADAL" clId="{918EFE63-10D6-714C-829B-16ECCB730BAE}" dt="2022-03-19T00:38:44.268" v="420" actId="20577"/>
          <ac:spMkLst>
            <pc:docMk/>
            <pc:sldMk cId="3479578519" sldId="260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00:38:56.510" v="429" actId="20577"/>
          <ac:spMkLst>
            <pc:docMk/>
            <pc:sldMk cId="3479578519" sldId="260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00:52:09.166" v="482" actId="1076"/>
          <ac:spMkLst>
            <pc:docMk/>
            <pc:sldMk cId="3479578519" sldId="260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00:51:49.616" v="475" actId="20577"/>
          <ac:spMkLst>
            <pc:docMk/>
            <pc:sldMk cId="3479578519" sldId="260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00:43:28.516" v="453" actId="1076"/>
          <ac:spMkLst>
            <pc:docMk/>
            <pc:sldMk cId="3479578519" sldId="260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00:40:54.177" v="435" actId="20577"/>
          <ac:spMkLst>
            <pc:docMk/>
            <pc:sldMk cId="3479578519" sldId="260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00:46:25.675" v="463" actId="1076"/>
          <ac:spMkLst>
            <pc:docMk/>
            <pc:sldMk cId="3479578519" sldId="260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00:43:36.544" v="455" actId="20577"/>
          <ac:spMkLst>
            <pc:docMk/>
            <pc:sldMk cId="3479578519" sldId="260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00:49:41.801" v="471"/>
          <ac:spMkLst>
            <pc:docMk/>
            <pc:sldMk cId="3479578519" sldId="260"/>
            <ac:spMk id="34" creationId="{7FF66110-BAFA-E749-B159-AAE4AA4E4FA7}"/>
          </ac:spMkLst>
        </pc:spChg>
        <pc:spChg chg="mod">
          <ac:chgData name="Naren Mudivarthy (nmudivar)" userId="2fa67f91-d7e5-434b-987b-668b98c8dd65" providerId="ADAL" clId="{918EFE63-10D6-714C-829B-16ECCB730BAE}" dt="2022-03-19T00:49:46.393" v="473" actId="1076"/>
          <ac:spMkLst>
            <pc:docMk/>
            <pc:sldMk cId="3479578519" sldId="260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00:49:41.801" v="471"/>
          <ac:spMkLst>
            <pc:docMk/>
            <pc:sldMk cId="3479578519" sldId="260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00:52:30.608" v="490" actId="1076"/>
          <ac:spMkLst>
            <pc:docMk/>
            <pc:sldMk cId="3479578519" sldId="260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00:52:17.759" v="484" actId="20577"/>
          <ac:spMkLst>
            <pc:docMk/>
            <pc:sldMk cId="3479578519" sldId="260"/>
            <ac:spMk id="40" creationId="{CD577E15-8C0F-254A-B657-24E0876ACD8F}"/>
          </ac:spMkLst>
        </pc:spChg>
        <pc:grpChg chg="mod">
          <ac:chgData name="Naren Mudivarthy (nmudivar)" userId="2fa67f91-d7e5-434b-987b-668b98c8dd65" providerId="ADAL" clId="{918EFE63-10D6-714C-829B-16ECCB730BAE}" dt="2022-03-19T00:49:41.801" v="471"/>
          <ac:grpSpMkLst>
            <pc:docMk/>
            <pc:sldMk cId="3479578519" sldId="260"/>
            <ac:grpSpMk id="33" creationId="{1BE6A772-808F-7B4F-91D5-86A9FC99D7D9}"/>
          </ac:grpSpMkLst>
        </pc:grpChg>
        <pc:picChg chg="add del mod">
          <ac:chgData name="Naren Mudivarthy (nmudivar)" userId="2fa67f91-d7e5-434b-987b-668b98c8dd65" providerId="ADAL" clId="{918EFE63-10D6-714C-829B-16ECCB730BAE}" dt="2022-03-19T02:02:59.265" v="526" actId="478"/>
          <ac:picMkLst>
            <pc:docMk/>
            <pc:sldMk cId="3479578519" sldId="260"/>
            <ac:picMk id="2" creationId="{D3B2759C-2FAE-5A40-89F7-27FD785161D7}"/>
          </ac:picMkLst>
        </pc:picChg>
        <pc:picChg chg="add del mod">
          <ac:chgData name="Naren Mudivarthy (nmudivar)" userId="2fa67f91-d7e5-434b-987b-668b98c8dd65" providerId="ADAL" clId="{918EFE63-10D6-714C-829B-16ECCB730BAE}" dt="2022-03-19T02:02:58.922" v="525" actId="478"/>
          <ac:picMkLst>
            <pc:docMk/>
            <pc:sldMk cId="3479578519" sldId="260"/>
            <ac:picMk id="3" creationId="{EDC524D9-09BF-B346-888E-AA82D32284B9}"/>
          </ac:picMkLst>
        </pc:picChg>
        <pc:picChg chg="add del mod">
          <ac:chgData name="Naren Mudivarthy (nmudivar)" userId="2fa67f91-d7e5-434b-987b-668b98c8dd65" providerId="ADAL" clId="{918EFE63-10D6-714C-829B-16ECCB730BAE}" dt="2022-03-19T02:02:58.578" v="524" actId="478"/>
          <ac:picMkLst>
            <pc:docMk/>
            <pc:sldMk cId="3479578519" sldId="260"/>
            <ac:picMk id="5" creationId="{D867A38A-48C4-8C4C-A206-7E79BE37A282}"/>
          </ac:picMkLst>
        </pc:picChg>
        <pc:picChg chg="add del mod">
          <ac:chgData name="Naren Mudivarthy (nmudivar)" userId="2fa67f91-d7e5-434b-987b-668b98c8dd65" providerId="ADAL" clId="{918EFE63-10D6-714C-829B-16ECCB730BAE}" dt="2022-03-19T02:02:57.555" v="521" actId="478"/>
          <ac:picMkLst>
            <pc:docMk/>
            <pc:sldMk cId="3479578519" sldId="260"/>
            <ac:picMk id="6" creationId="{F1EDD62C-C9CF-0B4A-9E69-01D64E63EC73}"/>
          </ac:picMkLst>
        </pc:picChg>
        <pc:picChg chg="add del mod">
          <ac:chgData name="Naren Mudivarthy (nmudivar)" userId="2fa67f91-d7e5-434b-987b-668b98c8dd65" providerId="ADAL" clId="{918EFE63-10D6-714C-829B-16ECCB730BAE}" dt="2022-03-19T02:02:57.916" v="522" actId="478"/>
          <ac:picMkLst>
            <pc:docMk/>
            <pc:sldMk cId="3479578519" sldId="260"/>
            <ac:picMk id="7" creationId="{091AC284-17B0-F34A-AAA2-5FF3BA7F5249}"/>
          </ac:picMkLst>
        </pc:picChg>
        <pc:picChg chg="add del mod">
          <ac:chgData name="Naren Mudivarthy (nmudivar)" userId="2fa67f91-d7e5-434b-987b-668b98c8dd65" providerId="ADAL" clId="{918EFE63-10D6-714C-829B-16ECCB730BAE}" dt="2022-03-19T02:02:58.216" v="523" actId="478"/>
          <ac:picMkLst>
            <pc:docMk/>
            <pc:sldMk cId="3479578519" sldId="260"/>
            <ac:picMk id="9" creationId="{5EB901C7-F2ED-5F47-97F0-45F0713B9C7A}"/>
          </ac:picMkLst>
        </pc:picChg>
        <pc:picChg chg="del">
          <ac:chgData name="Naren Mudivarthy (nmudivar)" userId="2fa67f91-d7e5-434b-987b-668b98c8dd65" providerId="ADAL" clId="{918EFE63-10D6-714C-829B-16ECCB730BAE}" dt="2022-03-19T00:38:33.518" v="416" actId="478"/>
          <ac:picMkLst>
            <pc:docMk/>
            <pc:sldMk cId="3479578519" sldId="260"/>
            <ac:picMk id="16" creationId="{574E26DB-481D-6040-83F2-6614EE100FC8}"/>
          </ac:picMkLst>
        </pc:picChg>
      </pc:sldChg>
      <pc:sldChg chg="modSp mod">
        <pc:chgData name="Naren Mudivarthy (nmudivar)" userId="2fa67f91-d7e5-434b-987b-668b98c8dd65" providerId="ADAL" clId="{918EFE63-10D6-714C-829B-16ECCB730BAE}" dt="2022-03-12T17:44:41.077" v="67" actId="1076"/>
        <pc:sldMkLst>
          <pc:docMk/>
          <pc:sldMk cId="3457315114" sldId="261"/>
        </pc:sldMkLst>
        <pc:picChg chg="mod modCrop">
          <ac:chgData name="Naren Mudivarthy (nmudivar)" userId="2fa67f91-d7e5-434b-987b-668b98c8dd65" providerId="ADAL" clId="{918EFE63-10D6-714C-829B-16ECCB730BAE}" dt="2022-03-12T17:44:41.077" v="67" actId="1076"/>
          <ac:picMkLst>
            <pc:docMk/>
            <pc:sldMk cId="3457315114" sldId="261"/>
            <ac:picMk id="5" creationId="{4C4ACE36-7AA1-F244-95BD-7CEE680CE1B9}"/>
          </ac:picMkLst>
        </pc:picChg>
      </pc:sldChg>
      <pc:sldChg chg="addSp delSp modSp add mod">
        <pc:chgData name="Naren Mudivarthy (nmudivar)" userId="2fa67f91-d7e5-434b-987b-668b98c8dd65" providerId="ADAL" clId="{918EFE63-10D6-714C-829B-16ECCB730BAE}" dt="2022-03-19T14:28:13.697" v="1131" actId="1076"/>
        <pc:sldMkLst>
          <pc:docMk/>
          <pc:sldMk cId="1061174221" sldId="262"/>
        </pc:sldMkLst>
        <pc:spChg chg="mod">
          <ac:chgData name="Naren Mudivarthy (nmudivar)" userId="2fa67f91-d7e5-434b-987b-668b98c8dd65" providerId="ADAL" clId="{918EFE63-10D6-714C-829B-16ECCB730BAE}" dt="2022-03-19T02:04:48.958" v="534" actId="20577"/>
          <ac:spMkLst>
            <pc:docMk/>
            <pc:sldMk cId="1061174221" sldId="262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02:08:34.403" v="555" actId="20577"/>
          <ac:spMkLst>
            <pc:docMk/>
            <pc:sldMk cId="1061174221" sldId="262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3:13:28.610" v="587" actId="1076"/>
          <ac:spMkLst>
            <pc:docMk/>
            <pc:sldMk cId="1061174221" sldId="262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02:05:34.900" v="548" actId="20577"/>
          <ac:spMkLst>
            <pc:docMk/>
            <pc:sldMk cId="1061174221" sldId="262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14:21:35.302" v="1096" actId="1076"/>
          <ac:spMkLst>
            <pc:docMk/>
            <pc:sldMk cId="1061174221" sldId="262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02:04:57.782" v="536" actId="20577"/>
          <ac:spMkLst>
            <pc:docMk/>
            <pc:sldMk cId="1061174221" sldId="262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4:22:38.008" v="1097"/>
          <ac:spMkLst>
            <pc:docMk/>
            <pc:sldMk cId="1061174221" sldId="262"/>
            <ac:spMk id="30" creationId="{B6473B89-5569-3C4F-875D-739D40C579B5}"/>
          </ac:spMkLst>
        </pc:spChg>
        <pc:spChg chg="mod">
          <ac:chgData name="Naren Mudivarthy (nmudivar)" userId="2fa67f91-d7e5-434b-987b-668b98c8dd65" providerId="ADAL" clId="{918EFE63-10D6-714C-829B-16ECCB730BAE}" dt="2022-03-19T14:23:07.474" v="1104" actId="1076"/>
          <ac:spMkLst>
            <pc:docMk/>
            <pc:sldMk cId="1061174221" sldId="262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4:22:38.008" v="1097"/>
          <ac:spMkLst>
            <pc:docMk/>
            <pc:sldMk cId="1061174221" sldId="262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12:59.109" v="581" actId="1076"/>
          <ac:spMkLst>
            <pc:docMk/>
            <pc:sldMk cId="1061174221" sldId="262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02:05:18.885" v="542" actId="20577"/>
          <ac:spMkLst>
            <pc:docMk/>
            <pc:sldMk cId="1061174221" sldId="262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13:13:52.911" v="592" actId="1076"/>
          <ac:spMkLst>
            <pc:docMk/>
            <pc:sldMk cId="1061174221" sldId="262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02:05:42.432" v="550" actId="20577"/>
          <ac:spMkLst>
            <pc:docMk/>
            <pc:sldMk cId="1061174221" sldId="262"/>
            <ac:spMk id="40" creationId="{CD577E15-8C0F-254A-B657-24E0876ACD8F}"/>
          </ac:spMkLst>
        </pc:spChg>
        <pc:grpChg chg="mod">
          <ac:chgData name="Naren Mudivarthy (nmudivar)" userId="2fa67f91-d7e5-434b-987b-668b98c8dd65" providerId="ADAL" clId="{918EFE63-10D6-714C-829B-16ECCB730BAE}" dt="2022-03-19T14:22:38.008" v="1097"/>
          <ac:grpSpMkLst>
            <pc:docMk/>
            <pc:sldMk cId="1061174221" sldId="262"/>
            <ac:grpSpMk id="29" creationId="{436E2DA9-09E8-5641-8389-57A0F2C9A37D}"/>
          </ac:grpSpMkLst>
        </pc:grpChg>
        <pc:picChg chg="del">
          <ac:chgData name="Naren Mudivarthy (nmudivar)" userId="2fa67f91-d7e5-434b-987b-668b98c8dd65" providerId="ADAL" clId="{918EFE63-10D6-714C-829B-16ECCB730BAE}" dt="2022-03-19T02:02:46.261" v="514" actId="478"/>
          <ac:picMkLst>
            <pc:docMk/>
            <pc:sldMk cId="1061174221" sldId="262"/>
            <ac:picMk id="2" creationId="{D3B2759C-2FAE-5A40-89F7-27FD785161D7}"/>
          </ac:picMkLst>
        </pc:picChg>
        <pc:picChg chg="del">
          <ac:chgData name="Naren Mudivarthy (nmudivar)" userId="2fa67f91-d7e5-434b-987b-668b98c8dd65" providerId="ADAL" clId="{918EFE63-10D6-714C-829B-16ECCB730BAE}" dt="2022-03-19T02:03:02.830" v="527" actId="478"/>
          <ac:picMkLst>
            <pc:docMk/>
            <pc:sldMk cId="1061174221" sldId="262"/>
            <ac:picMk id="3" creationId="{EDC524D9-09BF-B346-888E-AA82D32284B9}"/>
          </ac:picMkLst>
        </pc:picChg>
        <pc:picChg chg="del">
          <ac:chgData name="Naren Mudivarthy (nmudivar)" userId="2fa67f91-d7e5-434b-987b-668b98c8dd65" providerId="ADAL" clId="{918EFE63-10D6-714C-829B-16ECCB730BAE}" dt="2022-03-19T02:03:03.572" v="528" actId="478"/>
          <ac:picMkLst>
            <pc:docMk/>
            <pc:sldMk cId="1061174221" sldId="262"/>
            <ac:picMk id="5" creationId="{D867A38A-48C4-8C4C-A206-7E79BE37A282}"/>
          </ac:picMkLst>
        </pc:picChg>
        <pc:picChg chg="del">
          <ac:chgData name="Naren Mudivarthy (nmudivar)" userId="2fa67f91-d7e5-434b-987b-668b98c8dd65" providerId="ADAL" clId="{918EFE63-10D6-714C-829B-16ECCB730BAE}" dt="2022-03-19T02:03:05.987" v="531" actId="478"/>
          <ac:picMkLst>
            <pc:docMk/>
            <pc:sldMk cId="1061174221" sldId="262"/>
            <ac:picMk id="6" creationId="{F1EDD62C-C9CF-0B4A-9E69-01D64E63EC73}"/>
          </ac:picMkLst>
        </pc:picChg>
        <pc:picChg chg="del">
          <ac:chgData name="Naren Mudivarthy (nmudivar)" userId="2fa67f91-d7e5-434b-987b-668b98c8dd65" providerId="ADAL" clId="{918EFE63-10D6-714C-829B-16ECCB730BAE}" dt="2022-03-19T02:03:05.178" v="530" actId="478"/>
          <ac:picMkLst>
            <pc:docMk/>
            <pc:sldMk cId="1061174221" sldId="262"/>
            <ac:picMk id="7" creationId="{091AC284-17B0-F34A-AAA2-5FF3BA7F5249}"/>
          </ac:picMkLst>
        </pc:picChg>
        <pc:picChg chg="add mod modCrop">
          <ac:chgData name="Naren Mudivarthy (nmudivar)" userId="2fa67f91-d7e5-434b-987b-668b98c8dd65" providerId="ADAL" clId="{918EFE63-10D6-714C-829B-16ECCB730BAE}" dt="2022-03-19T14:19:40.640" v="1090" actId="1076"/>
          <ac:picMkLst>
            <pc:docMk/>
            <pc:sldMk cId="1061174221" sldId="262"/>
            <ac:picMk id="8" creationId="{309B878C-ECCE-C940-A8A6-835AD5283A66}"/>
          </ac:picMkLst>
        </pc:picChg>
        <pc:picChg chg="del">
          <ac:chgData name="Naren Mudivarthy (nmudivar)" userId="2fa67f91-d7e5-434b-987b-668b98c8dd65" providerId="ADAL" clId="{918EFE63-10D6-714C-829B-16ECCB730BAE}" dt="2022-03-19T02:03:04.539" v="529" actId="478"/>
          <ac:picMkLst>
            <pc:docMk/>
            <pc:sldMk cId="1061174221" sldId="262"/>
            <ac:picMk id="9" creationId="{5EB901C7-F2ED-5F47-97F0-45F0713B9C7A}"/>
          </ac:picMkLst>
        </pc:picChg>
        <pc:picChg chg="add mod">
          <ac:chgData name="Naren Mudivarthy (nmudivar)" userId="2fa67f91-d7e5-434b-987b-668b98c8dd65" providerId="ADAL" clId="{918EFE63-10D6-714C-829B-16ECCB730BAE}" dt="2022-03-19T14:21:30.024" v="1095" actId="1076"/>
          <ac:picMkLst>
            <pc:docMk/>
            <pc:sldMk cId="1061174221" sldId="262"/>
            <ac:picMk id="10" creationId="{B23750C1-3A15-5247-B18E-3044593C5A8A}"/>
          </ac:picMkLst>
        </pc:picChg>
        <pc:picChg chg="add del mod">
          <ac:chgData name="Naren Mudivarthy (nmudivar)" userId="2fa67f91-d7e5-434b-987b-668b98c8dd65" providerId="ADAL" clId="{918EFE63-10D6-714C-829B-16ECCB730BAE}" dt="2022-03-19T14:23:44.470" v="1107" actId="478"/>
          <ac:picMkLst>
            <pc:docMk/>
            <pc:sldMk cId="1061174221" sldId="262"/>
            <ac:picMk id="12" creationId="{6E624EE0-4038-B14D-B63A-0D19F0EF9230}"/>
          </ac:picMkLst>
        </pc:picChg>
        <pc:picChg chg="add del">
          <ac:chgData name="Naren Mudivarthy (nmudivar)" userId="2fa67f91-d7e5-434b-987b-668b98c8dd65" providerId="ADAL" clId="{918EFE63-10D6-714C-829B-16ECCB730BAE}" dt="2022-03-19T14:25:01.171" v="1111" actId="478"/>
          <ac:picMkLst>
            <pc:docMk/>
            <pc:sldMk cId="1061174221" sldId="262"/>
            <ac:picMk id="13" creationId="{E542AAB9-AF9C-6D46-B7CA-34389838489C}"/>
          </ac:picMkLst>
        </pc:picChg>
        <pc:picChg chg="add mod">
          <ac:chgData name="Naren Mudivarthy (nmudivar)" userId="2fa67f91-d7e5-434b-987b-668b98c8dd65" providerId="ADAL" clId="{918EFE63-10D6-714C-829B-16ECCB730BAE}" dt="2022-03-19T14:25:10.087" v="1113" actId="1076"/>
          <ac:picMkLst>
            <pc:docMk/>
            <pc:sldMk cId="1061174221" sldId="262"/>
            <ac:picMk id="15" creationId="{EF647B1A-71B7-B340-B860-30A234455F49}"/>
          </ac:picMkLst>
        </pc:picChg>
        <pc:picChg chg="add mod modCrop">
          <ac:chgData name="Naren Mudivarthy (nmudivar)" userId="2fa67f91-d7e5-434b-987b-668b98c8dd65" providerId="ADAL" clId="{918EFE63-10D6-714C-829B-16ECCB730BAE}" dt="2022-03-19T14:26:02.832" v="1119" actId="732"/>
          <ac:picMkLst>
            <pc:docMk/>
            <pc:sldMk cId="1061174221" sldId="262"/>
            <ac:picMk id="16" creationId="{2954256D-357B-874A-8369-9D9DD1E96E9F}"/>
          </ac:picMkLst>
        </pc:picChg>
        <pc:picChg chg="add del mod">
          <ac:chgData name="Naren Mudivarthy (nmudivar)" userId="2fa67f91-d7e5-434b-987b-668b98c8dd65" providerId="ADAL" clId="{918EFE63-10D6-714C-829B-16ECCB730BAE}" dt="2022-03-19T14:26:52.534" v="1124" actId="478"/>
          <ac:picMkLst>
            <pc:docMk/>
            <pc:sldMk cId="1061174221" sldId="262"/>
            <ac:picMk id="21" creationId="{05047166-9F7B-5346-BFBB-A4B6D9BFD1A3}"/>
          </ac:picMkLst>
        </pc:picChg>
        <pc:picChg chg="add mod modCrop">
          <ac:chgData name="Naren Mudivarthy (nmudivar)" userId="2fa67f91-d7e5-434b-987b-668b98c8dd65" providerId="ADAL" clId="{918EFE63-10D6-714C-829B-16ECCB730BAE}" dt="2022-03-19T14:27:03.838" v="1126" actId="732"/>
          <ac:picMkLst>
            <pc:docMk/>
            <pc:sldMk cId="1061174221" sldId="262"/>
            <ac:picMk id="22" creationId="{831C64ED-241C-F449-9D6A-CC0C1CDF0FAF}"/>
          </ac:picMkLst>
        </pc:picChg>
        <pc:picChg chg="add mod modCrop">
          <ac:chgData name="Naren Mudivarthy (nmudivar)" userId="2fa67f91-d7e5-434b-987b-668b98c8dd65" providerId="ADAL" clId="{918EFE63-10D6-714C-829B-16ECCB730BAE}" dt="2022-03-19T14:28:13.697" v="1131" actId="1076"/>
          <ac:picMkLst>
            <pc:docMk/>
            <pc:sldMk cId="1061174221" sldId="262"/>
            <ac:picMk id="23" creationId="{ABDA7788-D8BC-1D47-A8AC-FA0368B8600F}"/>
          </ac:picMkLst>
        </pc:picChg>
      </pc:sldChg>
      <pc:sldChg chg="add del">
        <pc:chgData name="Naren Mudivarthy (nmudivar)" userId="2fa67f91-d7e5-434b-987b-668b98c8dd65" providerId="ADAL" clId="{918EFE63-10D6-714C-829B-16ECCB730BAE}" dt="2022-03-19T02:02:43.849" v="513" actId="2696"/>
        <pc:sldMkLst>
          <pc:docMk/>
          <pc:sldMk cId="233876511" sldId="263"/>
        </pc:sldMkLst>
      </pc:sldChg>
      <pc:sldChg chg="addSp modSp add mod">
        <pc:chgData name="Naren Mudivarthy (nmudivar)" userId="2fa67f91-d7e5-434b-987b-668b98c8dd65" providerId="ADAL" clId="{918EFE63-10D6-714C-829B-16ECCB730BAE}" dt="2022-03-19T14:34:32.147" v="1151" actId="1076"/>
        <pc:sldMkLst>
          <pc:docMk/>
          <pc:sldMk cId="1419142835" sldId="263"/>
        </pc:sldMkLst>
        <pc:spChg chg="mod">
          <ac:chgData name="Naren Mudivarthy (nmudivar)" userId="2fa67f91-d7e5-434b-987b-668b98c8dd65" providerId="ADAL" clId="{918EFE63-10D6-714C-829B-16ECCB730BAE}" dt="2022-03-19T13:14:28.265" v="599" actId="20577"/>
          <ac:spMkLst>
            <pc:docMk/>
            <pc:sldMk cId="1419142835" sldId="263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13:14:34.721" v="602" actId="20577"/>
          <ac:spMkLst>
            <pc:docMk/>
            <pc:sldMk cId="1419142835" sldId="263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3:21:14.327" v="650" actId="1076"/>
          <ac:spMkLst>
            <pc:docMk/>
            <pc:sldMk cId="1419142835" sldId="263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13:20:56.748" v="640" actId="20577"/>
          <ac:spMkLst>
            <pc:docMk/>
            <pc:sldMk cId="1419142835" sldId="263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13:14:57.242" v="611" actId="20577"/>
          <ac:spMkLst>
            <pc:docMk/>
            <pc:sldMk cId="1419142835" sldId="263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13:14:42.624" v="604" actId="20577"/>
          <ac:spMkLst>
            <pc:docMk/>
            <pc:sldMk cId="1419142835" sldId="263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3:15:40.101" v="621" actId="1076"/>
          <ac:spMkLst>
            <pc:docMk/>
            <pc:sldMk cId="1419142835" sldId="263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3:15:21.335" v="613" actId="20577"/>
          <ac:spMkLst>
            <pc:docMk/>
            <pc:sldMk cId="1419142835" sldId="263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21:18.560" v="651" actId="1076"/>
          <ac:spMkLst>
            <pc:docMk/>
            <pc:sldMk cId="1419142835" sldId="263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13:15:52.823" v="625" actId="20577"/>
          <ac:spMkLst>
            <pc:docMk/>
            <pc:sldMk cId="1419142835" sldId="263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13:24:53.011" v="659" actId="20577"/>
          <ac:spMkLst>
            <pc:docMk/>
            <pc:sldMk cId="1419142835" sldId="263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13:24:36.548" v="653" actId="20577"/>
          <ac:spMkLst>
            <pc:docMk/>
            <pc:sldMk cId="1419142835" sldId="263"/>
            <ac:spMk id="40" creationId="{CD577E15-8C0F-254A-B657-24E0876ACD8F}"/>
          </ac:spMkLst>
        </pc:spChg>
        <pc:picChg chg="add mod">
          <ac:chgData name="Naren Mudivarthy (nmudivar)" userId="2fa67f91-d7e5-434b-987b-668b98c8dd65" providerId="ADAL" clId="{918EFE63-10D6-714C-829B-16ECCB730BAE}" dt="2022-03-19T14:28:43.203" v="1133" actId="1076"/>
          <ac:picMkLst>
            <pc:docMk/>
            <pc:sldMk cId="1419142835" sldId="263"/>
            <ac:picMk id="2" creationId="{0F3A6C7A-DB61-4D40-B51B-0469E1FC4CBA}"/>
          </ac:picMkLst>
        </pc:picChg>
        <pc:picChg chg="add mod modCrop">
          <ac:chgData name="Naren Mudivarthy (nmudivar)" userId="2fa67f91-d7e5-434b-987b-668b98c8dd65" providerId="ADAL" clId="{918EFE63-10D6-714C-829B-16ECCB730BAE}" dt="2022-03-19T14:29:14.041" v="1136" actId="732"/>
          <ac:picMkLst>
            <pc:docMk/>
            <pc:sldMk cId="1419142835" sldId="263"/>
            <ac:picMk id="3" creationId="{E65EF7E0-C286-B647-861F-117D7A63A858}"/>
          </ac:picMkLst>
        </pc:picChg>
        <pc:picChg chg="add mod modCrop">
          <ac:chgData name="Naren Mudivarthy (nmudivar)" userId="2fa67f91-d7e5-434b-987b-668b98c8dd65" providerId="ADAL" clId="{918EFE63-10D6-714C-829B-16ECCB730BAE}" dt="2022-03-19T14:31:19.791" v="1139" actId="1076"/>
          <ac:picMkLst>
            <pc:docMk/>
            <pc:sldMk cId="1419142835" sldId="263"/>
            <ac:picMk id="5" creationId="{AE275CAB-0B62-0247-B0F4-1F78C90247B5}"/>
          </ac:picMkLst>
        </pc:picChg>
        <pc:picChg chg="add mod modCrop">
          <ac:chgData name="Naren Mudivarthy (nmudivar)" userId="2fa67f91-d7e5-434b-987b-668b98c8dd65" providerId="ADAL" clId="{918EFE63-10D6-714C-829B-16ECCB730BAE}" dt="2022-03-19T14:32:34.094" v="1144" actId="732"/>
          <ac:picMkLst>
            <pc:docMk/>
            <pc:sldMk cId="1419142835" sldId="263"/>
            <ac:picMk id="6" creationId="{2B6F22D3-F350-8B43-826F-04C58CFAB3DA}"/>
          </ac:picMkLst>
        </pc:picChg>
        <pc:picChg chg="add mod modCrop">
          <ac:chgData name="Naren Mudivarthy (nmudivar)" userId="2fa67f91-d7e5-434b-987b-668b98c8dd65" providerId="ADAL" clId="{918EFE63-10D6-714C-829B-16ECCB730BAE}" dt="2022-03-19T14:33:23.195" v="1147" actId="732"/>
          <ac:picMkLst>
            <pc:docMk/>
            <pc:sldMk cId="1419142835" sldId="263"/>
            <ac:picMk id="7" creationId="{C34860F4-5FAE-8E4C-88F5-B377ACBF3494}"/>
          </ac:picMkLst>
        </pc:picChg>
        <pc:picChg chg="add mod modCrop">
          <ac:chgData name="Naren Mudivarthy (nmudivar)" userId="2fa67f91-d7e5-434b-987b-668b98c8dd65" providerId="ADAL" clId="{918EFE63-10D6-714C-829B-16ECCB730BAE}" dt="2022-03-19T14:34:32.147" v="1151" actId="1076"/>
          <ac:picMkLst>
            <pc:docMk/>
            <pc:sldMk cId="1419142835" sldId="263"/>
            <ac:picMk id="8" creationId="{DC06845C-481D-594D-AF2F-DF06DE2E69B3}"/>
          </ac:picMkLst>
        </pc:picChg>
      </pc:sldChg>
      <pc:sldChg chg="addSp delSp modSp add mod">
        <pc:chgData name="Naren Mudivarthy (nmudivar)" userId="2fa67f91-d7e5-434b-987b-668b98c8dd65" providerId="ADAL" clId="{918EFE63-10D6-714C-829B-16ECCB730BAE}" dt="2022-03-19T14:46:42.330" v="1180" actId="1076"/>
        <pc:sldMkLst>
          <pc:docMk/>
          <pc:sldMk cId="4136150467" sldId="264"/>
        </pc:sldMkLst>
        <pc:spChg chg="mod">
          <ac:chgData name="Naren Mudivarthy (nmudivar)" userId="2fa67f91-d7e5-434b-987b-668b98c8dd65" providerId="ADAL" clId="{918EFE63-10D6-714C-829B-16ECCB730BAE}" dt="2022-03-19T13:25:50.805" v="663" actId="20577"/>
          <ac:spMkLst>
            <pc:docMk/>
            <pc:sldMk cId="4136150467" sldId="264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14:37:42.079" v="1160" actId="1076"/>
          <ac:spMkLst>
            <pc:docMk/>
            <pc:sldMk cId="4136150467" sldId="264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3:32:17.709" v="718" actId="1076"/>
          <ac:spMkLst>
            <pc:docMk/>
            <pc:sldMk cId="4136150467" sldId="264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13:31:25.531" v="706" actId="20577"/>
          <ac:spMkLst>
            <pc:docMk/>
            <pc:sldMk cId="4136150467" sldId="264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13:27:17.275" v="679" actId="1076"/>
          <ac:spMkLst>
            <pc:docMk/>
            <pc:sldMk cId="4136150467" sldId="264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13:26:17.731" v="673" actId="20577"/>
          <ac:spMkLst>
            <pc:docMk/>
            <pc:sldMk cId="4136150467" sldId="264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3:27:44.810" v="688" actId="1076"/>
          <ac:spMkLst>
            <pc:docMk/>
            <pc:sldMk cId="4136150467" sldId="264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3:27:27.636" v="682" actId="20577"/>
          <ac:spMkLst>
            <pc:docMk/>
            <pc:sldMk cId="4136150467" sldId="264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28:18.308" v="704" actId="20577"/>
          <ac:spMkLst>
            <pc:docMk/>
            <pc:sldMk cId="4136150467" sldId="264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13:28:07.137" v="692" actId="20577"/>
          <ac:spMkLst>
            <pc:docMk/>
            <pc:sldMk cId="4136150467" sldId="264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13:38:12.964" v="744" actId="1076"/>
          <ac:spMkLst>
            <pc:docMk/>
            <pc:sldMk cId="4136150467" sldId="264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13:32:27.060" v="722" actId="20577"/>
          <ac:spMkLst>
            <pc:docMk/>
            <pc:sldMk cId="4136150467" sldId="264"/>
            <ac:spMk id="40" creationId="{CD577E15-8C0F-254A-B657-24E0876ACD8F}"/>
          </ac:spMkLst>
        </pc:spChg>
        <pc:picChg chg="add mod modCrop">
          <ac:chgData name="Naren Mudivarthy (nmudivar)" userId="2fa67f91-d7e5-434b-987b-668b98c8dd65" providerId="ADAL" clId="{918EFE63-10D6-714C-829B-16ECCB730BAE}" dt="2022-03-19T14:37:49.652" v="1161" actId="1076"/>
          <ac:picMkLst>
            <pc:docMk/>
            <pc:sldMk cId="4136150467" sldId="264"/>
            <ac:picMk id="2" creationId="{2AAE19F3-8284-F24C-8269-5CD0055DE084}"/>
          </ac:picMkLst>
        </pc:picChg>
        <pc:picChg chg="add del mod">
          <ac:chgData name="Naren Mudivarthy (nmudivar)" userId="2fa67f91-d7e5-434b-987b-668b98c8dd65" providerId="ADAL" clId="{918EFE63-10D6-714C-829B-16ECCB730BAE}" dt="2022-03-19T14:41:49.123" v="1166" actId="478"/>
          <ac:picMkLst>
            <pc:docMk/>
            <pc:sldMk cId="4136150467" sldId="264"/>
            <ac:picMk id="3" creationId="{E2EF224F-F2F5-E344-8DD1-3D18B741DAEC}"/>
          </ac:picMkLst>
        </pc:picChg>
        <pc:picChg chg="add mod">
          <ac:chgData name="Naren Mudivarthy (nmudivar)" userId="2fa67f91-d7e5-434b-987b-668b98c8dd65" providerId="ADAL" clId="{918EFE63-10D6-714C-829B-16ECCB730BAE}" dt="2022-03-19T14:41:54.958" v="1167" actId="1076"/>
          <ac:picMkLst>
            <pc:docMk/>
            <pc:sldMk cId="4136150467" sldId="264"/>
            <ac:picMk id="5" creationId="{FD464EA7-0980-F54A-B694-22758C9A25CC}"/>
          </ac:picMkLst>
        </pc:picChg>
        <pc:picChg chg="add mod">
          <ac:chgData name="Naren Mudivarthy (nmudivar)" userId="2fa67f91-d7e5-434b-987b-668b98c8dd65" providerId="ADAL" clId="{918EFE63-10D6-714C-829B-16ECCB730BAE}" dt="2022-03-19T14:43:11.930" v="1169" actId="1076"/>
          <ac:picMkLst>
            <pc:docMk/>
            <pc:sldMk cId="4136150467" sldId="264"/>
            <ac:picMk id="6" creationId="{E929B93D-37F9-6748-9722-5F733630D266}"/>
          </ac:picMkLst>
        </pc:picChg>
        <pc:picChg chg="add mod">
          <ac:chgData name="Naren Mudivarthy (nmudivar)" userId="2fa67f91-d7e5-434b-987b-668b98c8dd65" providerId="ADAL" clId="{918EFE63-10D6-714C-829B-16ECCB730BAE}" dt="2022-03-19T14:44:49.812" v="1175" actId="1076"/>
          <ac:picMkLst>
            <pc:docMk/>
            <pc:sldMk cId="4136150467" sldId="264"/>
            <ac:picMk id="7" creationId="{DFC66B98-9E4B-D44F-BAA5-BC99147B4E35}"/>
          </ac:picMkLst>
        </pc:picChg>
        <pc:picChg chg="add mod modCrop">
          <ac:chgData name="Naren Mudivarthy (nmudivar)" userId="2fa67f91-d7e5-434b-987b-668b98c8dd65" providerId="ADAL" clId="{918EFE63-10D6-714C-829B-16ECCB730BAE}" dt="2022-03-19T14:46:13.184" v="1178" actId="732"/>
          <ac:picMkLst>
            <pc:docMk/>
            <pc:sldMk cId="4136150467" sldId="264"/>
            <ac:picMk id="8" creationId="{11C87EEB-4EB8-BD4F-8038-9DDD6FBD8B51}"/>
          </ac:picMkLst>
        </pc:picChg>
        <pc:picChg chg="add mod">
          <ac:chgData name="Naren Mudivarthy (nmudivar)" userId="2fa67f91-d7e5-434b-987b-668b98c8dd65" providerId="ADAL" clId="{918EFE63-10D6-714C-829B-16ECCB730BAE}" dt="2022-03-19T14:46:42.330" v="1180" actId="1076"/>
          <ac:picMkLst>
            <pc:docMk/>
            <pc:sldMk cId="4136150467" sldId="264"/>
            <ac:picMk id="9" creationId="{9603B572-6AD0-1E46-880B-9EB81F588CB4}"/>
          </ac:picMkLst>
        </pc:picChg>
      </pc:sldChg>
      <pc:sldChg chg="addSp delSp modSp add mod">
        <pc:chgData name="Naren Mudivarthy (nmudivar)" userId="2fa67f91-d7e5-434b-987b-668b98c8dd65" providerId="ADAL" clId="{918EFE63-10D6-714C-829B-16ECCB730BAE}" dt="2022-03-19T14:49:34.169" v="1195" actId="1076"/>
        <pc:sldMkLst>
          <pc:docMk/>
          <pc:sldMk cId="3014700519" sldId="265"/>
        </pc:sldMkLst>
        <pc:spChg chg="mod">
          <ac:chgData name="Naren Mudivarthy (nmudivar)" userId="2fa67f91-d7e5-434b-987b-668b98c8dd65" providerId="ADAL" clId="{918EFE63-10D6-714C-829B-16ECCB730BAE}" dt="2022-03-19T13:39:02.655" v="746" actId="20577"/>
          <ac:spMkLst>
            <pc:docMk/>
            <pc:sldMk cId="3014700519" sldId="265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13:39:11.391" v="752" actId="20577"/>
          <ac:spMkLst>
            <pc:docMk/>
            <pc:sldMk cId="3014700519" sldId="265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3:48:37.380" v="765" actId="20577"/>
          <ac:spMkLst>
            <pc:docMk/>
            <pc:sldMk cId="3014700519" sldId="265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13:48:26.407" v="758" actId="20577"/>
          <ac:spMkLst>
            <pc:docMk/>
            <pc:sldMk cId="3014700519" sldId="265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3:49:18.488" v="784" actId="20577"/>
          <ac:spMkLst>
            <pc:docMk/>
            <pc:sldMk cId="3014700519" sldId="265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3:49:02.860" v="779" actId="20577"/>
          <ac:spMkLst>
            <pc:docMk/>
            <pc:sldMk cId="3014700519" sldId="265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49:54.873" v="797" actId="20577"/>
          <ac:spMkLst>
            <pc:docMk/>
            <pc:sldMk cId="3014700519" sldId="265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13:49:35.906" v="788" actId="20577"/>
          <ac:spMkLst>
            <pc:docMk/>
            <pc:sldMk cId="3014700519" sldId="265"/>
            <ac:spMk id="36" creationId="{0AB1EE3B-5492-8E4B-8153-0980D602C9BB}"/>
          </ac:spMkLst>
        </pc:spChg>
        <pc:grpChg chg="del">
          <ac:chgData name="Naren Mudivarthy (nmudivar)" userId="2fa67f91-d7e5-434b-987b-668b98c8dd65" providerId="ADAL" clId="{918EFE63-10D6-714C-829B-16ECCB730BAE}" dt="2022-03-19T13:49:58.564" v="798" actId="478"/>
          <ac:grpSpMkLst>
            <pc:docMk/>
            <pc:sldMk cId="3014700519" sldId="265"/>
            <ac:grpSpMk id="24" creationId="{E06B7B26-CD55-0D41-AC46-3560746A9D45}"/>
          </ac:grpSpMkLst>
        </pc:grpChg>
        <pc:grpChg chg="mod">
          <ac:chgData name="Naren Mudivarthy (nmudivar)" userId="2fa67f91-d7e5-434b-987b-668b98c8dd65" providerId="ADAL" clId="{918EFE63-10D6-714C-829B-16ECCB730BAE}" dt="2022-03-19T13:50:03.072" v="800" actId="1076"/>
          <ac:grpSpMkLst>
            <pc:docMk/>
            <pc:sldMk cId="3014700519" sldId="265"/>
            <ac:grpSpMk id="33" creationId="{1BE6A772-808F-7B4F-91D5-86A9FC99D7D9}"/>
          </ac:grpSpMkLst>
        </pc:grpChg>
        <pc:grpChg chg="del">
          <ac:chgData name="Naren Mudivarthy (nmudivar)" userId="2fa67f91-d7e5-434b-987b-668b98c8dd65" providerId="ADAL" clId="{918EFE63-10D6-714C-829B-16ECCB730BAE}" dt="2022-03-19T13:49:59.662" v="799" actId="478"/>
          <ac:grpSpMkLst>
            <pc:docMk/>
            <pc:sldMk cId="3014700519" sldId="265"/>
            <ac:grpSpMk id="37" creationId="{52E97A32-2B9D-3941-8E8D-F344906FCE7D}"/>
          </ac:grpSpMkLst>
        </pc:grpChg>
        <pc:picChg chg="add del mod">
          <ac:chgData name="Naren Mudivarthy (nmudivar)" userId="2fa67f91-d7e5-434b-987b-668b98c8dd65" providerId="ADAL" clId="{918EFE63-10D6-714C-829B-16ECCB730BAE}" dt="2022-03-19T14:47:28.658" v="1184" actId="478"/>
          <ac:picMkLst>
            <pc:docMk/>
            <pc:sldMk cId="3014700519" sldId="265"/>
            <ac:picMk id="2" creationId="{D0DA3B4E-DFA6-FC47-A5DF-FF1EEFC75E88}"/>
          </ac:picMkLst>
        </pc:picChg>
        <pc:picChg chg="add mod">
          <ac:chgData name="Naren Mudivarthy (nmudivar)" userId="2fa67f91-d7e5-434b-987b-668b98c8dd65" providerId="ADAL" clId="{918EFE63-10D6-714C-829B-16ECCB730BAE}" dt="2022-03-19T14:47:35.154" v="1185" actId="1076"/>
          <ac:picMkLst>
            <pc:docMk/>
            <pc:sldMk cId="3014700519" sldId="265"/>
            <ac:picMk id="3" creationId="{DBA52E0E-0A56-1740-AC4E-78A74583F9EE}"/>
          </ac:picMkLst>
        </pc:picChg>
        <pc:picChg chg="add mod modCrop">
          <ac:chgData name="Naren Mudivarthy (nmudivar)" userId="2fa67f91-d7e5-434b-987b-668b98c8dd65" providerId="ADAL" clId="{918EFE63-10D6-714C-829B-16ECCB730BAE}" dt="2022-03-19T14:48:18.017" v="1188" actId="732"/>
          <ac:picMkLst>
            <pc:docMk/>
            <pc:sldMk cId="3014700519" sldId="265"/>
            <ac:picMk id="5" creationId="{D60C41C4-FB37-A044-83A8-30155C6EB1B4}"/>
          </ac:picMkLst>
        </pc:picChg>
        <pc:picChg chg="add mod modCrop">
          <ac:chgData name="Naren Mudivarthy (nmudivar)" userId="2fa67f91-d7e5-434b-987b-668b98c8dd65" providerId="ADAL" clId="{918EFE63-10D6-714C-829B-16ECCB730BAE}" dt="2022-03-19T14:49:05.297" v="1192" actId="1076"/>
          <ac:picMkLst>
            <pc:docMk/>
            <pc:sldMk cId="3014700519" sldId="265"/>
            <ac:picMk id="6" creationId="{96F873F1-939C-0446-A7AD-5710675D209A}"/>
          </ac:picMkLst>
        </pc:picChg>
        <pc:picChg chg="add mod modCrop">
          <ac:chgData name="Naren Mudivarthy (nmudivar)" userId="2fa67f91-d7e5-434b-987b-668b98c8dd65" providerId="ADAL" clId="{918EFE63-10D6-714C-829B-16ECCB730BAE}" dt="2022-03-19T14:49:34.169" v="1195" actId="1076"/>
          <ac:picMkLst>
            <pc:docMk/>
            <pc:sldMk cId="3014700519" sldId="265"/>
            <ac:picMk id="7" creationId="{5C4D17AC-2B48-2B49-A4D5-CFCB5CBC4BFC}"/>
          </ac:picMkLst>
        </pc:picChg>
      </pc:sldChg>
      <pc:sldChg chg="addSp delSp modSp add mod ord">
        <pc:chgData name="Naren Mudivarthy (nmudivar)" userId="2fa67f91-d7e5-434b-987b-668b98c8dd65" providerId="ADAL" clId="{918EFE63-10D6-714C-829B-16ECCB730BAE}" dt="2022-03-19T15:30:50.544" v="1306" actId="20577"/>
        <pc:sldMkLst>
          <pc:docMk/>
          <pc:sldMk cId="700943416" sldId="266"/>
        </pc:sldMkLst>
        <pc:spChg chg="add del mod">
          <ac:chgData name="Naren Mudivarthy (nmudivar)" userId="2fa67f91-d7e5-434b-987b-668b98c8dd65" providerId="ADAL" clId="{918EFE63-10D6-714C-829B-16ECCB730BAE}" dt="2022-03-19T13:57:17.201" v="1020"/>
          <ac:spMkLst>
            <pc:docMk/>
            <pc:sldMk cId="700943416" sldId="266"/>
            <ac:spMk id="2" creationId="{255448FD-85A2-B748-A0FA-1E2D1ACDE638}"/>
          </ac:spMkLst>
        </pc:spChg>
        <pc:spChg chg="add del mod">
          <ac:chgData name="Naren Mudivarthy (nmudivar)" userId="2fa67f91-d7e5-434b-987b-668b98c8dd65" providerId="ADAL" clId="{918EFE63-10D6-714C-829B-16ECCB730BAE}" dt="2022-03-19T13:57:16.243" v="1018"/>
          <ac:spMkLst>
            <pc:docMk/>
            <pc:sldMk cId="700943416" sldId="266"/>
            <ac:spMk id="3" creationId="{F727685A-558F-8A4E-B195-D8B1B8FE1CF0}"/>
          </ac:spMkLst>
        </pc:spChg>
        <pc:spChg chg="add mod">
          <ac:chgData name="Naren Mudivarthy (nmudivar)" userId="2fa67f91-d7e5-434b-987b-668b98c8dd65" providerId="ADAL" clId="{918EFE63-10D6-714C-829B-16ECCB730BAE}" dt="2022-03-19T15:29:52.316" v="1272" actId="20577"/>
          <ac:spMkLst>
            <pc:docMk/>
            <pc:sldMk cId="700943416" sldId="266"/>
            <ac:spMk id="5" creationId="{1FAE3301-E554-E141-AAFC-18761D2640FF}"/>
          </ac:spMkLst>
        </pc:spChg>
        <pc:spChg chg="add del mod">
          <ac:chgData name="Naren Mudivarthy (nmudivar)" userId="2fa67f91-d7e5-434b-987b-668b98c8dd65" providerId="ADAL" clId="{918EFE63-10D6-714C-829B-16ECCB730BAE}" dt="2022-03-19T14:53:33.873" v="1207"/>
          <ac:spMkLst>
            <pc:docMk/>
            <pc:sldMk cId="700943416" sldId="266"/>
            <ac:spMk id="6" creationId="{77E3D722-0EB9-2240-A100-8387F1DBAA90}"/>
          </ac:spMkLst>
        </pc:spChg>
        <pc:spChg chg="mod">
          <ac:chgData name="Naren Mudivarthy (nmudivar)" userId="2fa67f91-d7e5-434b-987b-668b98c8dd65" providerId="ADAL" clId="{918EFE63-10D6-714C-829B-16ECCB730BAE}" dt="2022-03-19T15:30:38.402" v="1296" actId="20577"/>
          <ac:spMkLst>
            <pc:docMk/>
            <pc:sldMk cId="700943416" sldId="266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13:53:32.646" v="882" actId="20577"/>
          <ac:spMkLst>
            <pc:docMk/>
            <pc:sldMk cId="700943416" sldId="266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3:55:21.936" v="926" actId="1076"/>
          <ac:spMkLst>
            <pc:docMk/>
            <pc:sldMk cId="700943416" sldId="266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15:30:48.244" v="1304" actId="20577"/>
          <ac:spMkLst>
            <pc:docMk/>
            <pc:sldMk cId="700943416" sldId="266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13:53:59.173" v="891" actId="20577"/>
          <ac:spMkLst>
            <pc:docMk/>
            <pc:sldMk cId="700943416" sldId="266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15:30:40.779" v="1298" actId="20577"/>
          <ac:spMkLst>
            <pc:docMk/>
            <pc:sldMk cId="700943416" sldId="266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3:54:19.286" v="902" actId="20577"/>
          <ac:spMkLst>
            <pc:docMk/>
            <pc:sldMk cId="700943416" sldId="266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5:30:42.990" v="1300" actId="20577"/>
          <ac:spMkLst>
            <pc:docMk/>
            <pc:sldMk cId="700943416" sldId="266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55:25.909" v="927" actId="1076"/>
          <ac:spMkLst>
            <pc:docMk/>
            <pc:sldMk cId="700943416" sldId="266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15:30:45.484" v="1302" actId="20577"/>
          <ac:spMkLst>
            <pc:docMk/>
            <pc:sldMk cId="700943416" sldId="266"/>
            <ac:spMk id="36" creationId="{0AB1EE3B-5492-8E4B-8153-0980D602C9BB}"/>
          </ac:spMkLst>
        </pc:spChg>
        <pc:spChg chg="mod">
          <ac:chgData name="Naren Mudivarthy (nmudivar)" userId="2fa67f91-d7e5-434b-987b-668b98c8dd65" providerId="ADAL" clId="{918EFE63-10D6-714C-829B-16ECCB730BAE}" dt="2022-03-19T13:55:42.508" v="930" actId="6549"/>
          <ac:spMkLst>
            <pc:docMk/>
            <pc:sldMk cId="700943416" sldId="266"/>
            <ac:spMk id="39" creationId="{E110E868-79AA-4E4F-9DEE-A121D5AB79FB}"/>
          </ac:spMkLst>
        </pc:spChg>
        <pc:spChg chg="mod">
          <ac:chgData name="Naren Mudivarthy (nmudivar)" userId="2fa67f91-d7e5-434b-987b-668b98c8dd65" providerId="ADAL" clId="{918EFE63-10D6-714C-829B-16ECCB730BAE}" dt="2022-03-19T15:30:50.544" v="1306" actId="20577"/>
          <ac:spMkLst>
            <pc:docMk/>
            <pc:sldMk cId="700943416" sldId="266"/>
            <ac:spMk id="40" creationId="{CD577E15-8C0F-254A-B657-24E0876ACD8F}"/>
          </ac:spMkLst>
        </pc:spChg>
        <pc:spChg chg="add mod">
          <ac:chgData name="Naren Mudivarthy (nmudivar)" userId="2fa67f91-d7e5-434b-987b-668b98c8dd65" providerId="ADAL" clId="{918EFE63-10D6-714C-829B-16ECCB730BAE}" dt="2022-03-19T13:57:13.151" v="1016" actId="1076"/>
          <ac:spMkLst>
            <pc:docMk/>
            <pc:sldMk cId="700943416" sldId="266"/>
            <ac:spMk id="41" creationId="{9DACE9AF-C20E-1946-A8EC-514BAA6A2792}"/>
          </ac:spMkLst>
        </pc:spChg>
        <pc:spChg chg="add mod">
          <ac:chgData name="Naren Mudivarthy (nmudivar)" userId="2fa67f91-d7e5-434b-987b-668b98c8dd65" providerId="ADAL" clId="{918EFE63-10D6-714C-829B-16ECCB730BAE}" dt="2022-03-19T15:29:56.697" v="1274" actId="20577"/>
          <ac:spMkLst>
            <pc:docMk/>
            <pc:sldMk cId="700943416" sldId="266"/>
            <ac:spMk id="42" creationId="{E92B4A1F-D787-BE42-8781-3E7CD5874537}"/>
          </ac:spMkLst>
        </pc:spChg>
        <pc:spChg chg="add mod">
          <ac:chgData name="Naren Mudivarthy (nmudivar)" userId="2fa67f91-d7e5-434b-987b-668b98c8dd65" providerId="ADAL" clId="{918EFE63-10D6-714C-829B-16ECCB730BAE}" dt="2022-03-19T15:30:02.826" v="1278" actId="20577"/>
          <ac:spMkLst>
            <pc:docMk/>
            <pc:sldMk cId="700943416" sldId="266"/>
            <ac:spMk id="43" creationId="{9D9F69D9-2713-1A45-9B40-F511110C8762}"/>
          </ac:spMkLst>
        </pc:spChg>
        <pc:spChg chg="add mod">
          <ac:chgData name="Naren Mudivarthy (nmudivar)" userId="2fa67f91-d7e5-434b-987b-668b98c8dd65" providerId="ADAL" clId="{918EFE63-10D6-714C-829B-16ECCB730BAE}" dt="2022-03-19T15:30:05.341" v="1280" actId="20577"/>
          <ac:spMkLst>
            <pc:docMk/>
            <pc:sldMk cId="700943416" sldId="266"/>
            <ac:spMk id="44" creationId="{F887B356-BE6F-BF4B-AD00-FCA98EB8A0EB}"/>
          </ac:spMkLst>
        </pc:spChg>
        <pc:spChg chg="add mod">
          <ac:chgData name="Naren Mudivarthy (nmudivar)" userId="2fa67f91-d7e5-434b-987b-668b98c8dd65" providerId="ADAL" clId="{918EFE63-10D6-714C-829B-16ECCB730BAE}" dt="2022-03-19T15:29:59.058" v="1276" actId="20577"/>
          <ac:spMkLst>
            <pc:docMk/>
            <pc:sldMk cId="700943416" sldId="266"/>
            <ac:spMk id="45" creationId="{69001870-EF1F-B247-A73E-CF2CBDE721AD}"/>
          </ac:spMkLst>
        </pc:spChg>
        <pc:spChg chg="add mod">
          <ac:chgData name="Naren Mudivarthy (nmudivar)" userId="2fa67f91-d7e5-434b-987b-668b98c8dd65" providerId="ADAL" clId="{918EFE63-10D6-714C-829B-16ECCB730BAE}" dt="2022-03-19T15:30:08.458" v="1282" actId="20577"/>
          <ac:spMkLst>
            <pc:docMk/>
            <pc:sldMk cId="700943416" sldId="266"/>
            <ac:spMk id="46" creationId="{BC9EA2DC-FB55-A240-ADCD-59BC3BBB32D5}"/>
          </ac:spMkLst>
        </pc:spChg>
      </pc:sldChg>
      <pc:sldChg chg="addSp delSp modSp add mod">
        <pc:chgData name="Naren Mudivarthy (nmudivar)" userId="2fa67f91-d7e5-434b-987b-668b98c8dd65" providerId="ADAL" clId="{918EFE63-10D6-714C-829B-16ECCB730BAE}" dt="2022-03-19T15:31:06.480" v="1318" actId="20577"/>
        <pc:sldMkLst>
          <pc:docMk/>
          <pc:sldMk cId="3280561483" sldId="267"/>
        </pc:sldMkLst>
        <pc:spChg chg="mod">
          <ac:chgData name="Naren Mudivarthy (nmudivar)" userId="2fa67f91-d7e5-434b-987b-668b98c8dd65" providerId="ADAL" clId="{918EFE63-10D6-714C-829B-16ECCB730BAE}" dt="2022-03-19T15:30:54.571" v="1308" actId="20577"/>
          <ac:spMkLst>
            <pc:docMk/>
            <pc:sldMk cId="3280561483" sldId="267"/>
            <ac:spMk id="17" creationId="{1C163423-8E58-EE4F-ADB4-BEAD306F499D}"/>
          </ac:spMkLst>
        </pc:spChg>
        <pc:spChg chg="mod">
          <ac:chgData name="Naren Mudivarthy (nmudivar)" userId="2fa67f91-d7e5-434b-987b-668b98c8dd65" providerId="ADAL" clId="{918EFE63-10D6-714C-829B-16ECCB730BAE}" dt="2022-03-19T13:57:48.619" v="1027" actId="1076"/>
          <ac:spMkLst>
            <pc:docMk/>
            <pc:sldMk cId="3280561483" sldId="267"/>
            <ac:spMk id="18" creationId="{3B3CBB51-40FA-4049-84A3-0BB82F2B0C73}"/>
          </ac:spMkLst>
        </pc:spChg>
        <pc:spChg chg="mod">
          <ac:chgData name="Naren Mudivarthy (nmudivar)" userId="2fa67f91-d7e5-434b-987b-668b98c8dd65" providerId="ADAL" clId="{918EFE63-10D6-714C-829B-16ECCB730BAE}" dt="2022-03-19T14:00:44.466" v="1073" actId="1076"/>
          <ac:spMkLst>
            <pc:docMk/>
            <pc:sldMk cId="3280561483" sldId="267"/>
            <ac:spMk id="19" creationId="{CB2FF261-CC3E-8E45-94C3-D58109F28E24}"/>
          </ac:spMkLst>
        </pc:spChg>
        <pc:spChg chg="mod">
          <ac:chgData name="Naren Mudivarthy (nmudivar)" userId="2fa67f91-d7e5-434b-987b-668b98c8dd65" providerId="ADAL" clId="{918EFE63-10D6-714C-829B-16ECCB730BAE}" dt="2022-03-19T15:31:06.480" v="1318" actId="20577"/>
          <ac:spMkLst>
            <pc:docMk/>
            <pc:sldMk cId="3280561483" sldId="267"/>
            <ac:spMk id="20" creationId="{8A9EA3C4-B4E2-7A45-9CAF-357AB013FB27}"/>
          </ac:spMkLst>
        </pc:spChg>
        <pc:spChg chg="mod">
          <ac:chgData name="Naren Mudivarthy (nmudivar)" userId="2fa67f91-d7e5-434b-987b-668b98c8dd65" providerId="ADAL" clId="{918EFE63-10D6-714C-829B-16ECCB730BAE}" dt="2022-03-19T13:58:06.344" v="1034" actId="20577"/>
          <ac:spMkLst>
            <pc:docMk/>
            <pc:sldMk cId="3280561483" sldId="267"/>
            <ac:spMk id="27" creationId="{D6499140-88FC-6049-A99D-F7C658D53C0C}"/>
          </ac:spMkLst>
        </pc:spChg>
        <pc:spChg chg="mod">
          <ac:chgData name="Naren Mudivarthy (nmudivar)" userId="2fa67f91-d7e5-434b-987b-668b98c8dd65" providerId="ADAL" clId="{918EFE63-10D6-714C-829B-16ECCB730BAE}" dt="2022-03-19T15:30:57.216" v="1310" actId="20577"/>
          <ac:spMkLst>
            <pc:docMk/>
            <pc:sldMk cId="3280561483" sldId="267"/>
            <ac:spMk id="28" creationId="{6F94C494-E06A-0144-82AD-A6779EC6FE81}"/>
          </ac:spMkLst>
        </pc:spChg>
        <pc:spChg chg="mod">
          <ac:chgData name="Naren Mudivarthy (nmudivar)" userId="2fa67f91-d7e5-434b-987b-668b98c8dd65" providerId="ADAL" clId="{918EFE63-10D6-714C-829B-16ECCB730BAE}" dt="2022-03-19T13:58:57.729" v="1044" actId="1076"/>
          <ac:spMkLst>
            <pc:docMk/>
            <pc:sldMk cId="3280561483" sldId="267"/>
            <ac:spMk id="31" creationId="{98142AF5-74D2-5A44-9FFB-45B8E29E4CCE}"/>
          </ac:spMkLst>
        </pc:spChg>
        <pc:spChg chg="mod">
          <ac:chgData name="Naren Mudivarthy (nmudivar)" userId="2fa67f91-d7e5-434b-987b-668b98c8dd65" providerId="ADAL" clId="{918EFE63-10D6-714C-829B-16ECCB730BAE}" dt="2022-03-19T15:30:59.964" v="1312" actId="20577"/>
          <ac:spMkLst>
            <pc:docMk/>
            <pc:sldMk cId="3280561483" sldId="267"/>
            <ac:spMk id="32" creationId="{3C2B4149-992D-FF40-A8D5-455C880A9543}"/>
          </ac:spMkLst>
        </pc:spChg>
        <pc:spChg chg="mod">
          <ac:chgData name="Naren Mudivarthy (nmudivar)" userId="2fa67f91-d7e5-434b-987b-668b98c8dd65" providerId="ADAL" clId="{918EFE63-10D6-714C-829B-16ECCB730BAE}" dt="2022-03-19T13:59:46.796" v="1057" actId="1076"/>
          <ac:spMkLst>
            <pc:docMk/>
            <pc:sldMk cId="3280561483" sldId="267"/>
            <ac:spMk id="35" creationId="{34451A0A-128F-0147-8A84-0FB0AEE5A3F3}"/>
          </ac:spMkLst>
        </pc:spChg>
        <pc:spChg chg="mod">
          <ac:chgData name="Naren Mudivarthy (nmudivar)" userId="2fa67f91-d7e5-434b-987b-668b98c8dd65" providerId="ADAL" clId="{918EFE63-10D6-714C-829B-16ECCB730BAE}" dt="2022-03-19T15:31:03.042" v="1314" actId="20577"/>
          <ac:spMkLst>
            <pc:docMk/>
            <pc:sldMk cId="3280561483" sldId="267"/>
            <ac:spMk id="36" creationId="{0AB1EE3B-5492-8E4B-8153-0980D602C9BB}"/>
          </ac:spMkLst>
        </pc:spChg>
        <pc:spChg chg="add mod">
          <ac:chgData name="Naren Mudivarthy (nmudivar)" userId="2fa67f91-d7e5-434b-987b-668b98c8dd65" providerId="ADAL" clId="{918EFE63-10D6-714C-829B-16ECCB730BAE}" dt="2022-03-19T15:30:18.808" v="1284" actId="20577"/>
          <ac:spMkLst>
            <pc:docMk/>
            <pc:sldMk cId="3280561483" sldId="267"/>
            <ac:spMk id="41" creationId="{00243D87-455F-6C44-A42C-44A5848C87B6}"/>
          </ac:spMkLst>
        </pc:spChg>
        <pc:spChg chg="add mod">
          <ac:chgData name="Naren Mudivarthy (nmudivar)" userId="2fa67f91-d7e5-434b-987b-668b98c8dd65" providerId="ADAL" clId="{918EFE63-10D6-714C-829B-16ECCB730BAE}" dt="2022-03-19T15:30:26.944" v="1290" actId="20577"/>
          <ac:spMkLst>
            <pc:docMk/>
            <pc:sldMk cId="3280561483" sldId="267"/>
            <ac:spMk id="42" creationId="{051CA51F-EC0B-4646-8BFD-786F1EF47627}"/>
          </ac:spMkLst>
        </pc:spChg>
        <pc:spChg chg="add mod">
          <ac:chgData name="Naren Mudivarthy (nmudivar)" userId="2fa67f91-d7e5-434b-987b-668b98c8dd65" providerId="ADAL" clId="{918EFE63-10D6-714C-829B-16ECCB730BAE}" dt="2022-03-19T15:30:30.307" v="1294" actId="20577"/>
          <ac:spMkLst>
            <pc:docMk/>
            <pc:sldMk cId="3280561483" sldId="267"/>
            <ac:spMk id="43" creationId="{E2D87578-44A7-3E43-93EC-DAB8C7D8AD48}"/>
          </ac:spMkLst>
        </pc:spChg>
        <pc:spChg chg="add mod">
          <ac:chgData name="Naren Mudivarthy (nmudivar)" userId="2fa67f91-d7e5-434b-987b-668b98c8dd65" providerId="ADAL" clId="{918EFE63-10D6-714C-829B-16ECCB730BAE}" dt="2022-03-19T15:30:21.051" v="1286" actId="20577"/>
          <ac:spMkLst>
            <pc:docMk/>
            <pc:sldMk cId="3280561483" sldId="267"/>
            <ac:spMk id="44" creationId="{2DC6F9B3-5493-6A42-936F-7EF89556E796}"/>
          </ac:spMkLst>
        </pc:spChg>
        <pc:spChg chg="add mod">
          <ac:chgData name="Naren Mudivarthy (nmudivar)" userId="2fa67f91-d7e5-434b-987b-668b98c8dd65" providerId="ADAL" clId="{918EFE63-10D6-714C-829B-16ECCB730BAE}" dt="2022-03-19T15:30:23.763" v="1288" actId="20577"/>
          <ac:spMkLst>
            <pc:docMk/>
            <pc:sldMk cId="3280561483" sldId="267"/>
            <ac:spMk id="45" creationId="{05FB21D1-5C6E-E340-BA1F-9D0172CCD434}"/>
          </ac:spMkLst>
        </pc:spChg>
        <pc:grpChg chg="mod">
          <ac:chgData name="Naren Mudivarthy (nmudivar)" userId="2fa67f91-d7e5-434b-987b-668b98c8dd65" providerId="ADAL" clId="{918EFE63-10D6-714C-829B-16ECCB730BAE}" dt="2022-03-19T13:52:46.413" v="858" actId="1076"/>
          <ac:grpSpMkLst>
            <pc:docMk/>
            <pc:sldMk cId="3280561483" sldId="267"/>
            <ac:grpSpMk id="24" creationId="{E06B7B26-CD55-0D41-AC46-3560746A9D45}"/>
          </ac:grpSpMkLst>
        </pc:grpChg>
        <pc:grpChg chg="mod">
          <ac:chgData name="Naren Mudivarthy (nmudivar)" userId="2fa67f91-d7e5-434b-987b-668b98c8dd65" providerId="ADAL" clId="{918EFE63-10D6-714C-829B-16ECCB730BAE}" dt="2022-03-19T13:52:41.616" v="857" actId="1076"/>
          <ac:grpSpMkLst>
            <pc:docMk/>
            <pc:sldMk cId="3280561483" sldId="267"/>
            <ac:grpSpMk id="33" creationId="{1BE6A772-808F-7B4F-91D5-86A9FC99D7D9}"/>
          </ac:grpSpMkLst>
        </pc:grpChg>
        <pc:grpChg chg="del">
          <ac:chgData name="Naren Mudivarthy (nmudivar)" userId="2fa67f91-d7e5-434b-987b-668b98c8dd65" providerId="ADAL" clId="{918EFE63-10D6-714C-829B-16ECCB730BAE}" dt="2022-03-19T13:52:26.025" v="855" actId="478"/>
          <ac:grpSpMkLst>
            <pc:docMk/>
            <pc:sldMk cId="3280561483" sldId="267"/>
            <ac:grpSpMk id="37" creationId="{52E97A32-2B9D-3941-8E8D-F344906FCE7D}"/>
          </ac:grpSpMkLst>
        </pc:grpChg>
        <pc:picChg chg="add del mod">
          <ac:chgData name="Naren Mudivarthy (nmudivar)" userId="2fa67f91-d7e5-434b-987b-668b98c8dd65" providerId="ADAL" clId="{918EFE63-10D6-714C-829B-16ECCB730BAE}" dt="2022-03-19T14:12:03.510" v="1077" actId="21"/>
          <ac:picMkLst>
            <pc:docMk/>
            <pc:sldMk cId="3280561483" sldId="267"/>
            <ac:picMk id="3" creationId="{EF3717B2-8AEF-5447-B90F-CE76C0330AAB}"/>
          </ac:picMkLst>
        </pc:picChg>
      </pc:sldChg>
      <pc:sldChg chg="addSp delSp modSp new mod">
        <pc:chgData name="Naren Mudivarthy (nmudivar)" userId="2fa67f91-d7e5-434b-987b-668b98c8dd65" providerId="ADAL" clId="{918EFE63-10D6-714C-829B-16ECCB730BAE}" dt="2022-03-19T14:12:27.518" v="1083" actId="1076"/>
        <pc:sldMkLst>
          <pc:docMk/>
          <pc:sldMk cId="134847385" sldId="268"/>
        </pc:sldMkLst>
        <pc:spChg chg="del">
          <ac:chgData name="Naren Mudivarthy (nmudivar)" userId="2fa67f91-d7e5-434b-987b-668b98c8dd65" providerId="ADAL" clId="{918EFE63-10D6-714C-829B-16ECCB730BAE}" dt="2022-03-19T14:12:24.988" v="1082" actId="478"/>
          <ac:spMkLst>
            <pc:docMk/>
            <pc:sldMk cId="134847385" sldId="268"/>
            <ac:spMk id="2" creationId="{48FFAA31-89E4-A543-92A1-4A75350E0329}"/>
          </ac:spMkLst>
        </pc:spChg>
        <pc:spChg chg="del">
          <ac:chgData name="Naren Mudivarthy (nmudivar)" userId="2fa67f91-d7e5-434b-987b-668b98c8dd65" providerId="ADAL" clId="{918EFE63-10D6-714C-829B-16ECCB730BAE}" dt="2022-03-19T14:12:22.887" v="1081" actId="478"/>
          <ac:spMkLst>
            <pc:docMk/>
            <pc:sldMk cId="134847385" sldId="268"/>
            <ac:spMk id="3" creationId="{8273DC2E-FA2F-064D-BCD2-BF88BC6198EB}"/>
          </ac:spMkLst>
        </pc:spChg>
        <pc:picChg chg="add mod">
          <ac:chgData name="Naren Mudivarthy (nmudivar)" userId="2fa67f91-d7e5-434b-987b-668b98c8dd65" providerId="ADAL" clId="{918EFE63-10D6-714C-829B-16ECCB730BAE}" dt="2022-03-19T14:12:27.518" v="1083" actId="1076"/>
          <ac:picMkLst>
            <pc:docMk/>
            <pc:sldMk cId="134847385" sldId="268"/>
            <ac:picMk id="4" creationId="{7D1FBB76-E4C3-1843-A13D-97145E324571}"/>
          </ac:picMkLst>
        </pc:picChg>
      </pc:sldChg>
      <pc:sldChg chg="new">
        <pc:chgData name="Naren Mudivarthy (nmudivar)" userId="2fa67f91-d7e5-434b-987b-668b98c8dd65" providerId="ADAL" clId="{918EFE63-10D6-714C-829B-16ECCB730BAE}" dt="2022-03-19T20:43:29.349" v="1319" actId="680"/>
        <pc:sldMkLst>
          <pc:docMk/>
          <pc:sldMk cId="673631553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FB903-3A80-A443-BBBF-3E969E75B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8B1C27-E7FC-224E-805D-268F11A79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6025E-03FA-3B41-AF34-246EDFA91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62BAD-3558-314B-8C75-84C0C0F7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080E5-8F79-C548-A7FF-8FC05686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E782-7B98-D94A-B985-D9A9C2C06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425773-56A8-5A4D-A6C2-05B02828E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B44D3-B815-A949-AB8C-5EA35E736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73641-8822-4B49-8143-7EDEFCDC7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7D5E7-D208-A34A-872E-35A14074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9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D7C019-EAC8-B64A-BF6A-57DFA1698B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EE825-1888-F944-97C6-2AA255F3D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CA9BE-BBB4-F24E-8CBD-DC9212D4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2E0F5-8B5F-B448-8FB4-B884EA9C7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0ADCD-48CE-8648-880E-A0A0657CE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D83F-DDBD-5B43-9EEF-992CC3EF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397C1-7811-6049-AB3A-09E40E0C3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8239-6EA5-144D-99C8-2B7777CA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AB493-3721-9E48-91FB-6567C52B7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15470-5AFE-6C4C-B2D7-4F7484AF7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4377-86DA-4A48-8950-057522A6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345C4-F764-6442-8214-67483BB0A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5054D-B9DA-7D4B-AB54-CD0A6DA6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1E96D-112D-384C-98C5-DD099C02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8BBB1-9FCC-7E44-8467-65F040922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08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0DE53-3333-A245-9D72-50A4C643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14034-B5E9-0449-A6F6-7F8776CB1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88F4C-2015-0948-8E1D-584DBC5CD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ACA39-5D43-EA41-BCBC-CA629F00E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35C1D3-E830-E043-BE79-123419EAE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104DF-ACC5-8648-ADA1-4BFDFE4F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3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69DE6-52AE-A84C-82D6-539DC797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B4C7-4A02-D54A-BC4B-F0AF33DCF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86CDA-E030-1A41-8762-D0F262919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69B8BE-E327-204F-AAF3-33A527028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A5AFE-F35C-D444-97AE-A8ED9E9ED4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99CE28-8A9A-EA46-8D6C-9C262700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EA67B8-66EA-4548-BA8B-1363F1C1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5FCB5-7B82-D84D-8254-06B15C71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87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D0AAC-0EB3-3445-BBE0-56FC541A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2B826-E19E-8248-A666-BE0FD5B6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C019D-C0E6-9F49-94CC-B90909C08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2C55-F744-524F-B48E-A374EEEA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9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4D4FE4-6418-FE48-BE3B-3ED89262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2224E1-6A09-234F-A347-067AA847F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B85E1-9C7D-4C4B-BEBE-10ED5855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375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03AC9-5022-C347-852C-5CF9642E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C5165-730A-9646-B522-11441F717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94701C-EA6E-A842-8CC3-D1DAB82B8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D20ED-39BF-1C49-A044-785CEAFEA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8C46E-CEFC-2049-9202-FE0E2C54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7849E-EA27-5241-81FF-7417063F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8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67EC8-114C-9D45-9301-EAD8547C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9839CA-5801-3342-A99B-AF3A526115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888D7-4A90-FF44-826A-F200A1C1A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49026-CAE9-F54D-B48E-0A631032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E94AB-104A-EE45-B03E-D637B7F94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1C1BB-70DF-E243-A802-AFB28013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71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78052F-E945-9B40-A9BA-D3626C95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6D891-7A82-4C4E-9FE7-D379BE71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5CE92-B031-0440-ADF9-F057CE359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75D00-E93E-474F-A690-D6B64547F52A}" type="datetimeFigureOut">
              <a:rPr lang="en-US" smtClean="0"/>
              <a:t>3/19/22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FCD05-4282-774C-810C-EE7ECAB2D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B3F67-D985-7A4D-821A-390CC3205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1F3A-AF6F-E64E-91C5-061DAC0E8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4E26DB-481D-6040-83F2-6614EE100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3785" b="6465"/>
          <a:stretch/>
        </p:blipFill>
        <p:spPr>
          <a:xfrm>
            <a:off x="1622836" y="845377"/>
            <a:ext cx="1713487" cy="16630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అ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అమ్మ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750668" y="2480976"/>
              <a:ext cx="1035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ఉడత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ఉ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60999" y="2523967"/>
              <a:ext cx="9140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ఆవు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ఆ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60999" y="2523967"/>
              <a:ext cx="8963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ఇల్లు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ఇ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894137" y="2476409"/>
              <a:ext cx="7681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ఈగ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5421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ఈ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12774"/>
            <a:chOff x="4760843" y="327990"/>
            <a:chExt cx="3034749" cy="281277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627761" y="2541040"/>
              <a:ext cx="1362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ఊయల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558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ఊ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62AB882A-A575-1442-B0E5-C1004ED9F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997" y="845377"/>
            <a:ext cx="1550352" cy="174672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E974C6-4720-CE47-AF0D-F9FAFB764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98"/>
          <a:stretch/>
        </p:blipFill>
        <p:spPr>
          <a:xfrm>
            <a:off x="9422723" y="910463"/>
            <a:ext cx="1651000" cy="1497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16EE77-0DC1-0949-A503-F7FD18C8F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289" y="4447415"/>
            <a:ext cx="15875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4ACE36-7AA1-F244-95BD-7CEE680CE1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57"/>
          <a:stretch/>
        </p:blipFill>
        <p:spPr>
          <a:xfrm>
            <a:off x="5628432" y="4447415"/>
            <a:ext cx="1422400" cy="134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97CF6E-1FB6-7342-BA0C-3BE83680AC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7767" y="4225165"/>
            <a:ext cx="1181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315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  <a:cs typeface="+mj-cs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1925597" y="2451426"/>
            <a:ext cx="1247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సున్నా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686548" y="2555989"/>
              <a:ext cx="13901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నాలుగు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92534" y="2502753"/>
              <a:ext cx="9781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ఒకటి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1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902152" y="2502753"/>
              <a:ext cx="10262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రెండు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609268" y="2538914"/>
              <a:ext cx="1305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మూడు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82647"/>
            <a:chOff x="4760843" y="327990"/>
            <a:chExt cx="3034749" cy="2882647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652084" y="2625862"/>
              <a:ext cx="1847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5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DACE9AF-C20E-1946-A8EC-514BAA6A2792}"/>
              </a:ext>
            </a:extLst>
          </p:cNvPr>
          <p:cNvSpPr txBox="1"/>
          <p:nvPr/>
        </p:nvSpPr>
        <p:spPr>
          <a:xfrm>
            <a:off x="9796015" y="5908832"/>
            <a:ext cx="904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ఐదు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E3301-E554-E141-AAFC-18761D2640FF}"/>
              </a:ext>
            </a:extLst>
          </p:cNvPr>
          <p:cNvSpPr txBox="1"/>
          <p:nvPr/>
        </p:nvSpPr>
        <p:spPr>
          <a:xfrm>
            <a:off x="1997496" y="988305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౦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2B4A1F-D787-BE42-8781-3E7CD5874537}"/>
              </a:ext>
            </a:extLst>
          </p:cNvPr>
          <p:cNvSpPr txBox="1"/>
          <p:nvPr/>
        </p:nvSpPr>
        <p:spPr>
          <a:xfrm>
            <a:off x="5976024" y="943659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౧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9F69D9-2713-1A45-9B40-F511110C8762}"/>
              </a:ext>
            </a:extLst>
          </p:cNvPr>
          <p:cNvSpPr txBox="1"/>
          <p:nvPr/>
        </p:nvSpPr>
        <p:spPr>
          <a:xfrm>
            <a:off x="1953345" y="4369385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౩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87B356-BE6F-BF4B-AD00-FCA98EB8A0EB}"/>
              </a:ext>
            </a:extLst>
          </p:cNvPr>
          <p:cNvSpPr txBox="1"/>
          <p:nvPr/>
        </p:nvSpPr>
        <p:spPr>
          <a:xfrm>
            <a:off x="5968422" y="4505082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౪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001870-EF1F-B247-A73E-CF2CBDE721AD}"/>
              </a:ext>
            </a:extLst>
          </p:cNvPr>
          <p:cNvSpPr txBox="1"/>
          <p:nvPr/>
        </p:nvSpPr>
        <p:spPr>
          <a:xfrm>
            <a:off x="9872158" y="972135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౨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9EA2DC-FB55-A240-ADCD-59BC3BBB32D5}"/>
              </a:ext>
            </a:extLst>
          </p:cNvPr>
          <p:cNvSpPr txBox="1"/>
          <p:nvPr/>
        </p:nvSpPr>
        <p:spPr>
          <a:xfrm>
            <a:off x="9872157" y="4425738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౫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094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+mj-lt"/>
                <a:cs typeface="+mj-cs"/>
              </a:rPr>
              <a:t>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43822" y="2502090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ఆరు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7191833" y="3717899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980699" y="2549660"/>
              <a:ext cx="752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పది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10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92534" y="2502753"/>
              <a:ext cx="8723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ఏడు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7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555904" y="2502752"/>
              <a:ext cx="14446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ఎనిమిది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8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2475191" y="3717899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566323" y="2555989"/>
              <a:ext cx="14237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తొమ్మిది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accent1"/>
                  </a:solidFill>
                  <a:latin typeface="+mj-lt"/>
                  <a:cs typeface="+mj-cs"/>
                </a:rPr>
                <a:t>9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0243D87-455F-6C44-A42C-44A5848C87B6}"/>
              </a:ext>
            </a:extLst>
          </p:cNvPr>
          <p:cNvSpPr txBox="1"/>
          <p:nvPr/>
        </p:nvSpPr>
        <p:spPr>
          <a:xfrm>
            <a:off x="2043822" y="943659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౬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1CA51F-EC0B-4646-8BFD-786F1EF47627}"/>
              </a:ext>
            </a:extLst>
          </p:cNvPr>
          <p:cNvSpPr txBox="1"/>
          <p:nvPr/>
        </p:nvSpPr>
        <p:spPr>
          <a:xfrm>
            <a:off x="3575465" y="4401011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౯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D87578-44A7-3E43-93EC-DAB8C7D8AD48}"/>
              </a:ext>
            </a:extLst>
          </p:cNvPr>
          <p:cNvSpPr txBox="1"/>
          <p:nvPr/>
        </p:nvSpPr>
        <p:spPr>
          <a:xfrm>
            <a:off x="8118778" y="4455078"/>
            <a:ext cx="14852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౧౦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C6F9B3-5493-6A42-936F-7EF89556E796}"/>
              </a:ext>
            </a:extLst>
          </p:cNvPr>
          <p:cNvSpPr txBox="1"/>
          <p:nvPr/>
        </p:nvSpPr>
        <p:spPr>
          <a:xfrm>
            <a:off x="5934506" y="988305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౭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FB21D1-5C6E-E340-BA1F-9D0172CCD434}"/>
              </a:ext>
            </a:extLst>
          </p:cNvPr>
          <p:cNvSpPr txBox="1"/>
          <p:nvPr/>
        </p:nvSpPr>
        <p:spPr>
          <a:xfrm>
            <a:off x="9832216" y="1021922"/>
            <a:ext cx="9553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e-IN" sz="8800" dirty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౮</a:t>
            </a:r>
            <a:endParaRPr lang="en-US" sz="880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056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1FBB76-E4C3-1843-A13D-97145E324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177800"/>
            <a:ext cx="7200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15C3D-1DA1-9444-9644-79ABF6BA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2F35C-287B-604C-B2F1-422FA26FC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3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078219" y="403530"/>
            <a:ext cx="705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ఋ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ఋషి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860999" y="2523967"/>
              <a:ext cx="9044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ఐదు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ఐ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60999" y="2523967"/>
              <a:ext cx="10518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ౠక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8258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ౠ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60999" y="2523967"/>
              <a:ext cx="1098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ఎలుక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427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>
                  <a:solidFill>
                    <a:schemeClr val="accent1"/>
                  </a:solidFill>
                  <a:latin typeface="+mj-lt"/>
                  <a:cs typeface="+mj-cs"/>
                </a:rPr>
                <a:t>ఎ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860999" y="2523967"/>
              <a:ext cx="12666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ఏనుగు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53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ఏ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12774"/>
            <a:chOff x="4760843" y="327990"/>
            <a:chExt cx="3034749" cy="281277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860999" y="2523967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ఒంటె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ఒ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35AAB18-A0C4-1545-903F-95C2DB54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138" y="953224"/>
            <a:ext cx="1295400" cy="15621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376639A-B3C9-D246-8E9D-27C402709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" t="-96" r="-1530" b="14855"/>
          <a:stretch/>
        </p:blipFill>
        <p:spPr>
          <a:xfrm>
            <a:off x="5599554" y="986497"/>
            <a:ext cx="1524306" cy="13955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DCF1764-1B54-6B49-B2B3-B4D8A8809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921" y="928637"/>
            <a:ext cx="1346200" cy="15113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CE0932-5F09-714F-BE98-AA7133375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138" y="4378876"/>
            <a:ext cx="1422400" cy="1422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589EE-9E79-FB45-96C6-10B1E7536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503" y="4378876"/>
            <a:ext cx="1434850" cy="14348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59608-3543-EC42-96E8-94A1EDC3F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5522" y="4440112"/>
            <a:ext cx="1145402" cy="136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9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ఓ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</a:rPr>
              <a:t>ఓడ</a:t>
            </a:r>
            <a:endParaRPr lang="en-US" sz="3200" dirty="0">
              <a:solidFill>
                <a:schemeClr val="accent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684668" y="2449947"/>
              <a:ext cx="12666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ఔషదం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5020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ఔ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60999" y="2523967"/>
              <a:ext cx="11095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అంబు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6751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అం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4844332" y="3717899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337396" y="2516875"/>
              <a:ext cx="18790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అంతఃపురం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548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అః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89C73C-0C8B-874F-9CFF-8B51070487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20"/>
          <a:stretch/>
        </p:blipFill>
        <p:spPr>
          <a:xfrm>
            <a:off x="1632246" y="910704"/>
            <a:ext cx="1752600" cy="15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19BB1-3C34-CC4C-BA59-E1346149A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905" y="1225715"/>
            <a:ext cx="1981200" cy="101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046A7-3E63-8E4A-9F52-71BF25B6E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779"/>
          <a:stretch/>
        </p:blipFill>
        <p:spPr>
          <a:xfrm>
            <a:off x="9521496" y="1137176"/>
            <a:ext cx="1533050" cy="1045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06353-42E5-7941-B419-3F42B34E12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32"/>
          <a:stretch/>
        </p:blipFill>
        <p:spPr>
          <a:xfrm>
            <a:off x="5353372" y="4326361"/>
            <a:ext cx="2014069" cy="15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1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క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1821440" y="2533977"/>
            <a:ext cx="1117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కలశం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519558" y="2470602"/>
              <a:ext cx="15985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చదరంగం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చ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60999" y="2523967"/>
              <a:ext cx="915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ఖగం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924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ఖ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60999" y="2523967"/>
              <a:ext cx="6944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గద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గ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768826" y="2466832"/>
              <a:ext cx="10983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ఘటం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ఘ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12774"/>
            <a:chOff x="4760843" y="327990"/>
            <a:chExt cx="3034749" cy="281277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860999" y="2523967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ఛత్రం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ఛ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1F1FBE-B675-C04E-9865-9EC6B415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40" y="865229"/>
            <a:ext cx="1219200" cy="166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AE1FD-6A4E-A44F-AF10-07FDD633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307" y="1204205"/>
            <a:ext cx="18288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C8316-3743-C347-9EF7-24B4729E1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721" y="958579"/>
            <a:ext cx="1244600" cy="162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F65508-1FE1-3745-A7E6-1A854EAC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834"/>
          <a:stretch/>
        </p:blipFill>
        <p:spPr>
          <a:xfrm>
            <a:off x="1785038" y="4428880"/>
            <a:ext cx="1371600" cy="1313597"/>
          </a:xfrm>
          <a:prstGeom prst="rect">
            <a:avLst/>
          </a:prstGeom>
        </p:spPr>
      </p:pic>
      <p:pic>
        <p:nvPicPr>
          <p:cNvPr id="10" name="Picture 9" descr="A picture containing object, indoor, chessman, decorated&#10;&#10;Description automatically generated">
            <a:extLst>
              <a:ext uri="{FF2B5EF4-FFF2-40B4-BE49-F238E27FC236}">
                <a16:creationId xmlns:a16="http://schemas.microsoft.com/office/drawing/2014/main" id="{4D29D006-D4F1-B848-A47E-5E0CCB378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5258" y="4512107"/>
            <a:ext cx="1648748" cy="138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26B28-2F77-3A4C-9DE1-51D0F70E79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224"/>
          <a:stretch/>
        </p:blipFill>
        <p:spPr>
          <a:xfrm>
            <a:off x="9564121" y="4458591"/>
            <a:ext cx="1447800" cy="12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3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జ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752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జడ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640061" y="2555989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డమరు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డ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793949" y="2523967"/>
              <a:ext cx="1186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ఝషం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705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ఝ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580473" y="2532867"/>
              <a:ext cx="14750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టంకము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ట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720280" y="2534891"/>
              <a:ext cx="12041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ఠవఠవ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ఠ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29848"/>
            <a:chOff x="4760843" y="327990"/>
            <a:chExt cx="3034749" cy="282984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822803" y="2573063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ఢంక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ఢ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3B2759C-2FAE-5A40-89F7-27FD7851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91" y="897601"/>
            <a:ext cx="1320800" cy="152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C524D9-09BF-B346-888E-AA82D3228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70" y="956283"/>
            <a:ext cx="2220493" cy="1516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67A38A-48C4-8C4C-A206-7E79BE37A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9521" y="1009815"/>
            <a:ext cx="139700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EDD62C-C9CF-0B4A-9E69-01D64E63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427" y="4279621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1AC284-17B0-F34A-AAA2-5FF3BA7F5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562" y="4340057"/>
            <a:ext cx="1257300" cy="16129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EB901C7-F2ED-5F47-97F0-45F0713B9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3947" y="4340057"/>
            <a:ext cx="1307683" cy="15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8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ణ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కణత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803567" y="2555989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ధనం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ధ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902151" y="2555989"/>
              <a:ext cx="752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తల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త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95865" y="2534775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ర</a:t>
              </a:r>
              <a:r>
                <a:rPr lang="te-IN" sz="3200" dirty="0">
                  <a:solidFill>
                    <a:schemeClr val="accent1"/>
                  </a:solidFill>
                </a:rPr>
                <a:t>థం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థ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803653" y="2555988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దళం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ద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29847"/>
            <a:chOff x="4760843" y="327990"/>
            <a:chExt cx="3034749" cy="2829847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895865" y="2573062"/>
              <a:ext cx="7393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నక్ష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న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09B878C-ECCE-C940-A8A6-835AD5283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949"/>
          <a:stretch/>
        </p:blipFill>
        <p:spPr>
          <a:xfrm>
            <a:off x="1836716" y="1265950"/>
            <a:ext cx="1143000" cy="954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3750C1-3A15-5247-B18E-3044593C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30" y="826842"/>
            <a:ext cx="958917" cy="16583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647B1A-71B7-B340-B860-30A234455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633" y="1050596"/>
            <a:ext cx="2430066" cy="13662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54256D-357B-874A-8369-9D9DD1E96E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367"/>
          <a:stretch/>
        </p:blipFill>
        <p:spPr>
          <a:xfrm>
            <a:off x="1633722" y="4274779"/>
            <a:ext cx="1562746" cy="14962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1C64ED-241C-F449-9D6A-CC0C1CDF0F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743"/>
          <a:stretch/>
        </p:blipFill>
        <p:spPr>
          <a:xfrm>
            <a:off x="5555255" y="4492829"/>
            <a:ext cx="1612900" cy="10970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DA7788-D8BC-1D47-A8AC-FA0368B8600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781"/>
          <a:stretch/>
        </p:blipFill>
        <p:spPr>
          <a:xfrm rot="20276768">
            <a:off x="9625866" y="4422107"/>
            <a:ext cx="1371600" cy="131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7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ప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పడవ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709791" y="2555989"/>
              <a:ext cx="12666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మకరం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6174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మ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793949" y="2523967"/>
              <a:ext cx="9492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ఫలం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ఫ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32421" y="2502753"/>
              <a:ext cx="8915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బకం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బ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735728" y="2538914"/>
              <a:ext cx="12618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భగవతి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భ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29848"/>
            <a:chOff x="4760843" y="327990"/>
            <a:chExt cx="3034749" cy="282984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822803" y="2573063"/>
              <a:ext cx="11865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యజ్ఞం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7056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య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F3A6C7A-DB61-4D40-B51B-0469E1FC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272" y="1263815"/>
            <a:ext cx="2146300" cy="93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EF7E0-C286-B647-861F-117D7A63A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753"/>
          <a:stretch/>
        </p:blipFill>
        <p:spPr>
          <a:xfrm>
            <a:off x="5625107" y="1066691"/>
            <a:ext cx="1473200" cy="1210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75CAB-0B62-0247-B0F4-1F78C90247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04"/>
          <a:stretch/>
        </p:blipFill>
        <p:spPr>
          <a:xfrm>
            <a:off x="9472128" y="988305"/>
            <a:ext cx="1371600" cy="1336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6F22D3-F350-8B43-826F-04C58CFAB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1452"/>
          <a:stretch/>
        </p:blipFill>
        <p:spPr>
          <a:xfrm>
            <a:off x="1667090" y="4368876"/>
            <a:ext cx="1559946" cy="1225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860F4-5FAE-8E4C-88F5-B377ACBF34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65"/>
          <a:stretch/>
        </p:blipFill>
        <p:spPr>
          <a:xfrm>
            <a:off x="5404277" y="4647819"/>
            <a:ext cx="2044700" cy="9463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6845C-481D-594D-AF2F-DF06DE2E69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686"/>
          <a:stretch/>
        </p:blipFill>
        <p:spPr>
          <a:xfrm>
            <a:off x="9365572" y="4493957"/>
            <a:ext cx="1765300" cy="9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ర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45357" y="2468262"/>
            <a:ext cx="694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రవి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06B7B26-CD55-0D41-AC46-3560746A9D45}"/>
              </a:ext>
            </a:extLst>
          </p:cNvPr>
          <p:cNvGrpSpPr/>
          <p:nvPr/>
        </p:nvGrpSpPr>
        <p:grpSpPr>
          <a:xfrm>
            <a:off x="4844333" y="3767903"/>
            <a:ext cx="3034749" cy="2812774"/>
            <a:chOff x="4760843" y="327990"/>
            <a:chExt cx="3034749" cy="281277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497EDFD-5691-9E46-AAE1-614689C53F8D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2FF261-CC3E-8E45-94C3-D58109F28E24}"/>
                </a:ext>
              </a:extLst>
            </p:cNvPr>
            <p:cNvSpPr txBox="1"/>
            <p:nvPr/>
          </p:nvSpPr>
          <p:spPr>
            <a:xfrm>
              <a:off x="5892533" y="2555989"/>
              <a:ext cx="752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షష్టి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EA3C4-B4E2-7A45-9CAF-357AB013FB27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ష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892534" y="2502753"/>
              <a:ext cx="752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లత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ల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902152" y="2502753"/>
              <a:ext cx="7521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వల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వ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913666" y="3734973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735728" y="2538914"/>
              <a:ext cx="111280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శంఖం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106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శ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2E97A32-2B9D-3941-8E8D-F344906FCE7D}"/>
              </a:ext>
            </a:extLst>
          </p:cNvPr>
          <p:cNvGrpSpPr/>
          <p:nvPr/>
        </p:nvGrpSpPr>
        <p:grpSpPr>
          <a:xfrm>
            <a:off x="8730849" y="3717899"/>
            <a:ext cx="3034749" cy="2882647"/>
            <a:chOff x="4760843" y="327990"/>
            <a:chExt cx="3034749" cy="2882647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B4AD3C9-B062-A546-ABC8-B9873CBF9524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10E868-79AA-4E4F-9DEE-A121D5AB79FB}"/>
                </a:ext>
              </a:extLst>
            </p:cNvPr>
            <p:cNvSpPr txBox="1"/>
            <p:nvPr/>
          </p:nvSpPr>
          <p:spPr>
            <a:xfrm>
              <a:off x="5652084" y="2625862"/>
              <a:ext cx="12330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సదనం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577E15-8C0F-254A-B657-24E0876ACD8F}"/>
                </a:ext>
              </a:extLst>
            </p:cNvPr>
            <p:cNvSpPr txBox="1"/>
            <p:nvPr/>
          </p:nvSpPr>
          <p:spPr>
            <a:xfrm>
              <a:off x="6034400" y="404192"/>
              <a:ext cx="468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స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AE19F3-8284-F24C-8269-5CD0055DE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05"/>
          <a:stretch/>
        </p:blipFill>
        <p:spPr>
          <a:xfrm>
            <a:off x="1706767" y="991411"/>
            <a:ext cx="1371600" cy="1269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464EA7-0980-F54A-B694-22758C9A2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857" y="1016719"/>
            <a:ext cx="1663700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29B93D-37F9-6748-9722-5F733630D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090" y="939991"/>
            <a:ext cx="1295400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C66B98-9E4B-D44F-BAA5-BC99147B4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35815" y="3999310"/>
            <a:ext cx="1286848" cy="2232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C87EEB-4EB8-BD4F-8038-9DDD6FBD8B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828"/>
          <a:stretch/>
        </p:blipFill>
        <p:spPr>
          <a:xfrm>
            <a:off x="5675907" y="4384399"/>
            <a:ext cx="1371600" cy="1240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03B572-6AD0-1E46-880B-9EB81F588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0297" y="4404376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50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BC545C-6CC2-A340-A11F-3A850AEC9689}"/>
              </a:ext>
            </a:extLst>
          </p:cNvPr>
          <p:cNvSpPr/>
          <p:nvPr/>
        </p:nvSpPr>
        <p:spPr>
          <a:xfrm>
            <a:off x="957817" y="327328"/>
            <a:ext cx="3034749" cy="2812774"/>
          </a:xfrm>
          <a:prstGeom prst="round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63423-8E58-EE4F-ADB4-BEAD306F499D}"/>
              </a:ext>
            </a:extLst>
          </p:cNvPr>
          <p:cNvSpPr txBox="1"/>
          <p:nvPr/>
        </p:nvSpPr>
        <p:spPr>
          <a:xfrm>
            <a:off x="2209329" y="404192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హ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CBB51-40FA-4049-84A3-0BB82F2B0C73}"/>
              </a:ext>
            </a:extLst>
          </p:cNvPr>
          <p:cNvSpPr txBox="1"/>
          <p:nvPr/>
        </p:nvSpPr>
        <p:spPr>
          <a:xfrm>
            <a:off x="2001563" y="2532205"/>
            <a:ext cx="1067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e-IN" sz="3200" dirty="0">
                <a:solidFill>
                  <a:schemeClr val="accent1"/>
                </a:solidFill>
                <a:latin typeface="+mj-lt"/>
                <a:cs typeface="+mj-cs"/>
              </a:rPr>
              <a:t>హంస</a:t>
            </a:r>
            <a:endParaRPr lang="en-US" sz="3200" dirty="0">
              <a:solidFill>
                <a:schemeClr val="accent1"/>
              </a:solidFill>
              <a:latin typeface="+mj-lt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E1061E-326E-4D4A-83ED-E4E401E47608}"/>
              </a:ext>
            </a:extLst>
          </p:cNvPr>
          <p:cNvGrpSpPr/>
          <p:nvPr/>
        </p:nvGrpSpPr>
        <p:grpSpPr>
          <a:xfrm>
            <a:off x="4844333" y="327328"/>
            <a:ext cx="3034749" cy="2812774"/>
            <a:chOff x="4760843" y="327990"/>
            <a:chExt cx="3034749" cy="28127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F8B7E5F-6392-2E4C-8AE4-0A68F83B2E91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499140-88FC-6049-A99D-F7C658D53C0C}"/>
                </a:ext>
              </a:extLst>
            </p:cNvPr>
            <p:cNvSpPr txBox="1"/>
            <p:nvPr/>
          </p:nvSpPr>
          <p:spPr>
            <a:xfrm>
              <a:off x="5793949" y="2523967"/>
              <a:ext cx="103265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తాళం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F94C494-E06A-0144-82AD-A6779EC6FE81}"/>
                </a:ext>
              </a:extLst>
            </p:cNvPr>
            <p:cNvSpPr txBox="1"/>
            <p:nvPr/>
          </p:nvSpPr>
          <p:spPr>
            <a:xfrm>
              <a:off x="6034400" y="404192"/>
              <a:ext cx="4363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ళ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6E2DA9-09E8-5641-8389-57A0F2C9A37D}"/>
              </a:ext>
            </a:extLst>
          </p:cNvPr>
          <p:cNvGrpSpPr/>
          <p:nvPr/>
        </p:nvGrpSpPr>
        <p:grpSpPr>
          <a:xfrm>
            <a:off x="8730849" y="327328"/>
            <a:ext cx="3034749" cy="2812774"/>
            <a:chOff x="4760843" y="327990"/>
            <a:chExt cx="3034749" cy="2812774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6473B89-5569-3C4F-875D-739D40C579B5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8142AF5-74D2-5A44-9FFB-45B8E29E4CCE}"/>
                </a:ext>
              </a:extLst>
            </p:cNvPr>
            <p:cNvSpPr txBox="1"/>
            <p:nvPr/>
          </p:nvSpPr>
          <p:spPr>
            <a:xfrm>
              <a:off x="5832421" y="2502753"/>
              <a:ext cx="9364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క్షణం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2B4149-992D-FF40-A8D5-455C880A9543}"/>
                </a:ext>
              </a:extLst>
            </p:cNvPr>
            <p:cNvSpPr txBox="1"/>
            <p:nvPr/>
          </p:nvSpPr>
          <p:spPr>
            <a:xfrm>
              <a:off x="6034400" y="404192"/>
              <a:ext cx="4555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క్ష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6A772-808F-7B4F-91D5-86A9FC99D7D9}"/>
              </a:ext>
            </a:extLst>
          </p:cNvPr>
          <p:cNvGrpSpPr/>
          <p:nvPr/>
        </p:nvGrpSpPr>
        <p:grpSpPr>
          <a:xfrm>
            <a:off x="4844333" y="3897670"/>
            <a:ext cx="3034749" cy="2812774"/>
            <a:chOff x="4760843" y="327990"/>
            <a:chExt cx="3034749" cy="2812774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FF66110-BAFA-E749-B159-AAE4AA4E4FA7}"/>
                </a:ext>
              </a:extLst>
            </p:cNvPr>
            <p:cNvSpPr/>
            <p:nvPr/>
          </p:nvSpPr>
          <p:spPr>
            <a:xfrm>
              <a:off x="4760843" y="327990"/>
              <a:ext cx="3034749" cy="2812774"/>
            </a:xfrm>
            <a:prstGeom prst="roundRect">
              <a:avLst/>
            </a:prstGeom>
            <a:noFill/>
            <a:ln w="3810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451A0A-128F-0147-8A84-0FB0AEE5A3F3}"/>
                </a:ext>
              </a:extLst>
            </p:cNvPr>
            <p:cNvSpPr txBox="1"/>
            <p:nvPr/>
          </p:nvSpPr>
          <p:spPr>
            <a:xfrm>
              <a:off x="5735728" y="2538914"/>
              <a:ext cx="1159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</a:rPr>
                <a:t>ఱంపం</a:t>
              </a:r>
              <a:endParaRPr lang="en-US" sz="3200" dirty="0">
                <a:solidFill>
                  <a:schemeClr val="accen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1EE3B-5492-8E4B-8153-0980D602C9BB}"/>
                </a:ext>
              </a:extLst>
            </p:cNvPr>
            <p:cNvSpPr txBox="1"/>
            <p:nvPr/>
          </p:nvSpPr>
          <p:spPr>
            <a:xfrm>
              <a:off x="6034400" y="404192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e-IN" sz="3200" dirty="0">
                  <a:solidFill>
                    <a:schemeClr val="accent1"/>
                  </a:solidFill>
                  <a:latin typeface="+mj-lt"/>
                  <a:cs typeface="+mj-cs"/>
                </a:rPr>
                <a:t>ఱ</a:t>
              </a:r>
              <a:endParaRPr lang="en-US" sz="3200" dirty="0">
                <a:solidFill>
                  <a:schemeClr val="accent1"/>
                </a:solidFill>
                <a:latin typeface="+mj-lt"/>
                <a:cs typeface="+mj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BA52E0E-0A56-1740-AC4E-78A74583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41" y="1003465"/>
            <a:ext cx="1384300" cy="146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C41C4-FB37-A044-83A8-30155C6EB1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648"/>
          <a:stretch/>
        </p:blipFill>
        <p:spPr>
          <a:xfrm>
            <a:off x="5707966" y="946313"/>
            <a:ext cx="1371600" cy="1331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F873F1-939C-0446-A7AD-5710675D2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656"/>
          <a:stretch/>
        </p:blipFill>
        <p:spPr>
          <a:xfrm>
            <a:off x="9419764" y="1235622"/>
            <a:ext cx="1701800" cy="996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4D17AC-2B48-2B49-A4D5-CFCB5CBC4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997"/>
          <a:stretch/>
        </p:blipFill>
        <p:spPr>
          <a:xfrm>
            <a:off x="5669866" y="4711934"/>
            <a:ext cx="1447800" cy="12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00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133</Words>
  <Application>Microsoft Macintosh PowerPoint</Application>
  <PresentationFormat>Widescreen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Naren Mudivarthy (nmudivar)</dc:creator>
  <cp:lastModifiedBy>Naren Mudivarthy (nmudivar)</cp:lastModifiedBy>
  <cp:revision>1</cp:revision>
  <cp:lastPrinted>2022-03-19T15:31:30Z</cp:lastPrinted>
  <dcterms:created xsi:type="dcterms:W3CDTF">2022-03-03T05:03:51Z</dcterms:created>
  <dcterms:modified xsi:type="dcterms:W3CDTF">2022-03-19T20:43:39Z</dcterms:modified>
</cp:coreProperties>
</file>